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45.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4" r:id="rId1"/>
  </p:sldMasterIdLst>
  <p:notesMasterIdLst>
    <p:notesMasterId r:id="rId60"/>
  </p:notesMasterIdLst>
  <p:sldIdLst>
    <p:sldId id="473" r:id="rId2"/>
    <p:sldId id="474" r:id="rId3"/>
    <p:sldId id="482" r:id="rId4"/>
    <p:sldId id="475" r:id="rId5"/>
    <p:sldId id="476" r:id="rId6"/>
    <p:sldId id="477" r:id="rId7"/>
    <p:sldId id="478" r:id="rId8"/>
    <p:sldId id="479" r:id="rId9"/>
    <p:sldId id="480" r:id="rId10"/>
    <p:sldId id="481" r:id="rId11"/>
    <p:sldId id="483" r:id="rId12"/>
    <p:sldId id="484" r:id="rId13"/>
    <p:sldId id="486" r:id="rId14"/>
    <p:sldId id="487" r:id="rId15"/>
    <p:sldId id="488" r:id="rId16"/>
    <p:sldId id="489" r:id="rId17"/>
    <p:sldId id="490" r:id="rId18"/>
    <p:sldId id="603" r:id="rId19"/>
    <p:sldId id="642" r:id="rId20"/>
    <p:sldId id="641" r:id="rId21"/>
    <p:sldId id="643" r:id="rId22"/>
    <p:sldId id="645" r:id="rId23"/>
    <p:sldId id="646" r:id="rId24"/>
    <p:sldId id="492" r:id="rId25"/>
    <p:sldId id="493" r:id="rId26"/>
    <p:sldId id="494" r:id="rId27"/>
    <p:sldId id="495" r:id="rId28"/>
    <p:sldId id="496" r:id="rId29"/>
    <p:sldId id="497" r:id="rId30"/>
    <p:sldId id="498" r:id="rId31"/>
    <p:sldId id="647" r:id="rId32"/>
    <p:sldId id="649" r:id="rId33"/>
    <p:sldId id="648" r:id="rId34"/>
    <p:sldId id="650" r:id="rId35"/>
    <p:sldId id="651" r:id="rId36"/>
    <p:sldId id="652" r:id="rId37"/>
    <p:sldId id="653" r:id="rId38"/>
    <p:sldId id="654" r:id="rId39"/>
    <p:sldId id="655" r:id="rId40"/>
    <p:sldId id="656" r:id="rId41"/>
    <p:sldId id="657" r:id="rId42"/>
    <p:sldId id="658" r:id="rId43"/>
    <p:sldId id="659" r:id="rId44"/>
    <p:sldId id="660" r:id="rId45"/>
    <p:sldId id="661" r:id="rId46"/>
    <p:sldId id="662" r:id="rId47"/>
    <p:sldId id="663" r:id="rId48"/>
    <p:sldId id="604" r:id="rId49"/>
    <p:sldId id="664" r:id="rId50"/>
    <p:sldId id="666" r:id="rId51"/>
    <p:sldId id="665" r:id="rId52"/>
    <p:sldId id="667" r:id="rId53"/>
    <p:sldId id="668" r:id="rId54"/>
    <p:sldId id="669" r:id="rId55"/>
    <p:sldId id="670" r:id="rId56"/>
    <p:sldId id="679" r:id="rId57"/>
    <p:sldId id="671" r:id="rId58"/>
    <p:sldId id="680" r:id="rId59"/>
  </p:sldIdLst>
  <p:sldSz cx="9144000" cy="6858000" type="screen4x3"/>
  <p:notesSz cx="6858000" cy="9144000"/>
  <p:embeddedFontLst>
    <p:embeddedFont>
      <p:font typeface="Calibri" panose="020F0502020204030204" pitchFamily="34" charset="0"/>
      <p:regular r:id="rId61"/>
      <p:bold r:id="rId62"/>
      <p:italic r:id="rId63"/>
      <p:boldItalic r:id="rId64"/>
    </p:embeddedFont>
    <p:embeddedFont>
      <p:font typeface="Calibri Light" panose="020F0302020204030204" pitchFamily="34" charset="0"/>
      <p:regular r:id="rId65"/>
      <p:italic r:id="rId66"/>
    </p:embeddedFont>
    <p:embeddedFont>
      <p:font typeface="Helvetica" panose="020B0604020202020204" pitchFamily="34" charset="0"/>
      <p:regular r:id="rId67"/>
      <p:bold r:id="rId68"/>
      <p:italic r:id="rId69"/>
      <p:boldItalic r:id="rId70"/>
    </p:embeddedFont>
    <p:embeddedFont>
      <p:font typeface="Roboto" panose="02000000000000000000" pitchFamily="2" charset="0"/>
      <p:regular r:id="rId71"/>
      <p:bold r:id="rId72"/>
      <p:italic r:id="rId73"/>
      <p:boldItalic r:id="rId74"/>
    </p:embeddedFont>
    <p:embeddedFont>
      <p:font typeface="Verdana" panose="020B0604030504040204" pitchFamily="34" charset="0"/>
      <p:regular r:id="rId75"/>
      <p:bold r:id="rId76"/>
      <p:italic r:id="rId77"/>
      <p:boldItalic r:id="rId7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43" autoAdjust="0"/>
    <p:restoredTop sz="94690" autoAdjust="0"/>
  </p:normalViewPr>
  <p:slideViewPr>
    <p:cSldViewPr>
      <p:cViewPr varScale="1">
        <p:scale>
          <a:sx n="82" d="100"/>
          <a:sy n="82" d="100"/>
        </p:scale>
        <p:origin x="1406"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4.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fntdata"/><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6.fntdata"/></Relationships>
</file>

<file path=ppt/ink/ink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18:05:17.409"/>
    </inkml:context>
    <inkml:brush xml:id="br0">
      <inkml:brushProperty name="width" value="0.05292" units="cm"/>
      <inkml:brushProperty name="height" value="0.05292" units="cm"/>
      <inkml:brushProperty name="color" value="#C00000"/>
    </inkml:brush>
  </inkml:definitions>
  <inkml:trace contextRef="#ctx0" brushRef="#br0">4887 10195 0,'-25'-25'0,"0"25"78,25-25-63,25 50 32,0 0-31,-1 0-16,1-1 15,0 1-15,25 25 16,-1 24 0,1-24-1,-25-25-15,-1-1 16,1-24-16,-25 25 16,25-25-1,-25 25 1,0-50-1,25 25 32,-25-25-47,25 25 16,-25-24 0,74-26-1,-49 25-15,49-49 16,75-25-1,49-75 1,-49 75 0,-49 24-1,-51 50 1,-24 1 0,-25 48 109,-25-24-125</inkml:trace>
  <inkml:trace contextRef="#ctx0" brushRef="#br0" timeOffset="1922">13568 9996 0,'0'-25'63,"0"50"-48,25-25-15,-25 25 32,25-25-32,-25 25 15,49 25 1,1 24 0,0 0-1,-1 1 1,1-26-1,-25-24 1,-25-50 62,24 25-78,-24-24 16,25 24-16,0-25 15,25-25 1,74-49 0,24-25-1,51 0 1,-75 49 0,-50 51-1,1-1 1,-50 25-1</inkml:trace>
  <inkml:trace contextRef="#ctx0" brushRef="#br0" timeOffset="23336">1042 3547 0,'0'-50'0,"-25"50"0,0 0 15,0 0 32,25 25-16,0 0-31,25 99 16,0 75 0,25-51-1,-26-24 1,1 0 0,-25-24-1,0-1 1,0 0-1,25 0 17,-25-24-17,25 24 1,0 0 0,-25-24-1,24-1 1,-24 0-1,25 1 1,-25 24 0,0-49-1,0-26-15,0 26 16,0-25-16,0 0 16,0-1-16,25 1 0,-25 25 15,0-25-15,0 49 31,25-24-15,-25-1 0,49 26-16</inkml:trace>
  <inkml:trace contextRef="#ctx0" brushRef="#br0" timeOffset="25352">1265 5879 0,'25'0'63,"0"0"-16,-1 0-47,1 0 15,0-25-15,49 25 16,50-50 0,-24 25-1,49-24 1,24 24 0,-24 0-1,49-24 1,-49-1-1,25 0 17,-50 26-17,0-1 1,25-25 0,24-24-1,-49 24 1,25 1-1,-50-1 1,26 0 0,-1 1-1,0-1 1,-25 1 0,0 24-1,-25 25 1,1-25 15,-1 25-15,1 0-1,-1 25-15</inkml:trace>
  <inkml:trace contextRef="#ctx0" brushRef="#br0" timeOffset="27502">1091 4167 0,'0'-25'0,"25"25"16,-50 0 77,50 0-46,0 0-31,0 0-1,0 0-15,74-24 16,74-1 0,-24-25-1,-49 1 1,-76 49-16,26-25 16,-25 0 30,0 25 17,-25 25 93,0 0-156,0-1 0,0 1 16,49 124-1,-24-75 1,0 1 0,24 74-1,1-50 1,-25-25 0,-25-49-16,49 74 15,-49-74-15,25 50 31,25 24-31,-25 0 32,24 0-17,-24-49 1,0 24 0,-25-24-1,25 24 1,-1 1-1,1-26 1,0 1 0,-25-1-1,25-24 1,-25 25 0</inkml:trace>
  <inkml:trace contextRef="#ctx0" brushRef="#br0" timeOffset="28935">1960 4068 0,'0'-25'0,"24"25"109,-24-25-93,25 25-16,0 0 15,-25-24-15,50-1 16,-1 25-16,50-50 15,-74 25-15,99 1 16,0-26 0,-74 25-1,-25 25 17,-1-25 14,1 25-30,0 0 0,-25-24-1,25 24 1,-25 24 31,0 1-32,25 0-15,-25 49 16,74 100 0,-49-50-1,25 0 1,24 0 0,-24 0-1,-1-50 1,-24 1 15,0 49-31,0-25 31,-25-24-15,24-1 0,26 0-1,-25-24 1,0-25-1,-1 24-15</inkml:trace>
  <inkml:trace contextRef="#ctx0" brushRef="#br0" timeOffset="29852">2828 4514 0,'0'-24'0,"25"-1"63,-1 0-47,1 0-1,0 0-15,0 1 16,0 24-16,49-50 15,25 0 1,-74 50-16,99-74 16,-99 74-16,99-50 15,-25 1 1,-74 24 0,0 25-1,-50 0 63,50 25-31,-25 0-31,0-1-16,24 1 15,1 74 1,25 1 0,0-1-1,24 25 1,-24-25 0,-50-74-16,49 49 15,-49-49-15,25 50 16,0-1 15,-25-24-31,25-26 31,-25 26-31</inkml:trace>
  <inkml:trace contextRef="#ctx0" brushRef="#br0" timeOffset="30835">3101 3026 0,'0'-25'15,"0"50"32,0 0-31,24-25-16,-24 25 16,0 0-16,25-1 15,0 1-15,25 74 16,-50-74-16,74 74 15,0 50 1,-24-25 0,24 25-1,1-50 1,-26 25 0,-24-24-1,0-51 1,-25-24 15,25 0-31,-25 0 16</inkml:trace>
  <inkml:trace contextRef="#ctx0" brushRef="#br0" timeOffset="32001.99">3101 3051 0,'0'0'0,"0"-25"0,24 0 32,-24 1-17,25 24 1,0-25-16,74 0 15,25-25 1,50-24 15,0 24-15,-75 1 0,-25-1-1,-49 25 1,0 25-1,-25 25 1,-25-25 47,50 25-48,-25 0 1,0 0-1,25-1-15,-25 1 16,24 25-16,26 24 31,-25 25-15,24 1 0,-49-76-16,50 51 15,-50-50-15,50 74 16,24 0-1,-74-74-15,50 24 16,-26-24-16,26 74 16,-50-74-16,50 99 15,-50-99-15,24 50 16,1-51-16,0 51 16,-25-50-16,25 24 15,0 26 1,24-1-1,-24-24 1,0-1 15,0 1-15,-25-1 0,24 1-1,1-25-15,-25 0 16,25-1-16,-25 1 0,25 0 15,-25 25 1,25-50-16,-25 49 16,0-24-16,25 25 15,-1-1 1,26 26 0</inkml:trace>
  <inkml:trace contextRef="#ctx0" brushRef="#br0" timeOffset="34234">1836 6077 0,'0'0'0,"0"25"47,0 0 47,24-25-94,-24 25 0,0-1 0,50 51 31,-25 24-15,0-74 0,-25 0-1,24-25 16,-24 24-15,0-48 15,0-1-15,-49-74 0,24 49-1,0 0 1,0 1-1,25 24 1,-24 25 15,24 25 1,24-25-17,-24 25 1,0-1-1,25 51 1,0-26 0,-25-24-1,50 50 1</inkml:trace>
  <inkml:trace contextRef="#ctx0" brushRef="#br0" timeOffset="36117.99">2828 5879 0,'-25'-25'63,"25"0"-48,25 0 17,0 0-17,-1 1-15,1 24 16,25 0-1,-25 24 1,-1 1 15,1 0 1,-25 25-17,0-25-15,-25 49 16,25-49 15,0 0 0,0-1 1,0 1 14,25-25-30,-25-25-16,25 25 0,0-24 31,0-1-15,24 0-16</inkml:trace>
  <inkml:trace contextRef="#ctx0" brushRef="#br0" timeOffset="37050.99">3646 5507 0,'0'-25'31,"0"0"-15,0 0 15,25 25-16,-25-25 1,25 25-16,0-24 16,24 24-1,-24 24 1,-25 1 0,0 50-1,-25-26 1,25-24-1,-24 0-15,24 0 16,0-50 15,24 25-15,1 0 0,-25-25-1,25 25 1,0 0-1,0 25 1,-25 0 0,24-1-1,-24 1 17,-24 25-17,-1-1-15,0 1 16,-49-50-1</inkml:trace>
  <inkml:trace contextRef="#ctx0" brushRef="#br0" timeOffset="37666.99">4589 5135 0,'0'24'15,"25"1"63,-25 0-78,24 0 0,1 0 16,0 24 0,-25-24-1,74 74 1,-74-74-16,50 99 0</inkml:trace>
  <inkml:trace contextRef="#ctx0" brushRef="#br0" timeOffset="38185.99">4638 5159 0,'-49'0'0,"49"25"78,-25 0-46,25 25-17,-25-1 17,25 1-1,-25-1-31,-24 150 15,49-125 1,25-74 78,-25-25-94,24 25 0,1-24 15,124-51 1</inkml:trace>
  <inkml:trace contextRef="#ctx0" brushRef="#br0" timeOffset="44849">4614 11708 0,'0'0'0,"24"0"78,1 0-47,-25 25-15,25-25-16,0 24 16,0 1-16,-1-25 0,51 75 15,-50-51-15,49 26 16,-24 0-1,-1-1 1,-24-24 15,0-25-15,0 0 31,-25-25-32,25 25 1,-1-25-16,1 1 16,74-51-1,25-24 1,-99 99-16,99-74 16,-99 49-16,25 0 15,24-25 1,-49 50-1,0 0 17</inkml:trace>
  <inkml:trace contextRef="#ctx0" brushRef="#br0" timeOffset="48333">13543 11782 0,'25'0'78,"-25"25"-78,25 0 16,0 0-1,-25-1-15,49 26 16,1 0-1,-25-1 1,0-24-16,-1 0 31,-24 0-31,25-1 16,0-24 0,-25-24 15,25 24-16,0-50 1,49-24 0,100-26-1,-50 26 1,49-25 0,-24 49-1,-99 25 16,-25 25-31,-1 0 16,-24 25-16</inkml:trace>
  <inkml:trace contextRef="#ctx0" brushRef="#br0" timeOffset="50231.99">20092 3894 0,'0'0'0,"0"-24"0,0-1 16,0 0 15,0 50 31,0 0-62,0-1 16,25 125 0,24 25-1,-24-50 1,25 74-1,-26-49 1,1 25 15,0 24-31,-25-49 32,25 0-17,-25-75 1,0-49-16,0 49 15,0-49-15,25 0 16,-25 0 0,0 0-1,24-25-15</inkml:trace>
  <inkml:trace contextRef="#ctx0" brushRef="#br0" timeOffset="51015">20365 5581 0,'0'-25'31,"-25"25"16,25 25-31,-25-25-1,25 25-15,0 0 16,-25-1-16,25 1 15,25 25 1,25-25 0,-1-50-1,26 0 17,-26-25-17,-49 26 1,-49-1-1,-1 25 1,25 0-16,0 0 16,1 25-16,24-1 31,24 1 0</inkml:trace>
  <inkml:trace contextRef="#ctx0" brushRef="#br0" timeOffset="51765">20389 5655 0,'25'0'31,"0"0"-15,25 0-1,49 25 1,50 0 0,-100-25-16,150 25 15,-150-25-15,150 0 16,-1 0-1,50 0 1,-74 0 15,-25 0-31,-100 0 16,75 0 0,-74 0-16,49 0 15,0-25 1,-74 25-16,99 0 15,-99 0-15,74-25 16,-49 25-16,99 0 16,-124 0-16,74 0 15,74 25 1,-49-25 0,149 0-1</inkml:trace>
  <inkml:trace contextRef="#ctx0" brushRef="#br0" timeOffset="53732">20687 5531 0,'0'0'16,"25"0"-16,0 0 0,24 0 15,-24 0 1,0 0 0,74 0-1,-49 0 1,49 0-1,-25 0 1,1-24 0,-1 24-1,25-50 1,-49 25 0,-25 0-1,24-24 1,-24 24-1,50-25 1,-51 1 0,1-1-1,0 1 17,0-1-17,0-24 1,0-26-1,24 26 1,-49 49-16,50-49 16,-50 49-16,49-25 15,-24 1 1,25-26 0,-25 26-1,-1 49-15,1-50 16,-25 25-16,25-24 15,25-1 1,-1 0 15,-24 1-15,0-1 0,0 25-1,-1-24 1,26-1-1,0 25 1,-1-24 0,-24-1-1,0 50 1,0-25 0,24 1-1,1 24 16,-25 24-31,-1-24 0,1 0 0,25 25 16,0 0 0,-1 25-1,26-1 17,-51-24-17,26 25 1,-25-1-1,24 1 1,1-1 0,-25 1-1,24 0 1,1-1 0,-25-24-1,0 0-15,-1 0 16,1-1-16,0-24 15,0 25-15,24 25 16,-24-1 15,25-24-31,-1 25 32,-49-25-32,50 24 15,-50-24-15,25-25 0,0 50 16,49 24-1,0-24 1,51 49 0,-101-99-16,76 74 15,-76-74-15,150 124 16</inkml:trace>
  <inkml:trace contextRef="#ctx0" brushRef="#br0" timeOffset="57067">21952 4638 0,'0'-49'0,"-25"74"109,25-1-93,0 26 0,0 0-16,0 49 15,0 174 1,0-248-16,0 24 15,0-24 17,0 25-1,0-1-15,25 1 15,-25-1-16,0 1 1,25 223-16</inkml:trace>
  <inkml:trace contextRef="#ctx0" brushRef="#br0" timeOffset="58248">22448 4118 0,'0'24'46,"0"1"1,0 0-31,0 0-16,0 0 16,0-1-16,25 100 15,-25-24 1,0 48-1,25-48 1,-25 73 15,25-73-31,-25-76 16,0 100-16,0-99 16,0 50-1,24-1 1,-24 0-1,-24 1 1,24-26 0,24 26-1,-24-26 1,0 26 0</inkml:trace>
  <inkml:trace contextRef="#ctx0" brushRef="#br0" timeOffset="66747">22547 1166 0,'0'-25'0,"-24"25"16,24-25-1,0 0 1,-25 25-16,25-24 31,-25 24-15,0 0 0,25 24-1,-25-24 1,-24 50-1,24 24 1,0 1 0,0 24-1,25-25 1,25 26 0,-25-26 15,0 1-16,25 24 1,0-25 0,0 25-1,-25-24 1,24-1 0,-24-24-1,0 24 1,-24 1-1,48 24 1,-24-50 0,0 1-1,-24 0 1,24-26 0,0 1 15,0 0-16,-25 0 1,0-25 0,-49 0-1,-1-50 1,-24-49-16</inkml:trace>
  <inkml:trace contextRef="#ctx0" brushRef="#br0" timeOffset="68281">22002 5879 0</inkml:trace>
  <inkml:trace contextRef="#ctx0" brushRef="#br0" timeOffset="68573">22647 5854 0,'0'0'0</inkml:trace>
  <inkml:trace contextRef="#ctx0" brushRef="#br0" timeOffset="70247">22250 3001 0,'25'0'0,"-50"0"0,25-24 46,-25 24-30,25-25-16,-25 25 16,0-25-1,1 25 1,-26 25 0,25 0 15,0 24-16,1 26 1,-1-26 0,25 1-1,0-1 1,49-24 0,1-25-1,0-25 1,-1 25-1,-24-24 1,-25-1 0,0-25-1,0 25 1,0 1 15,0 48-15,0 1 15,25-25-15,-25 50-1,25-1 1,-1 26-16</inkml:trace>
  <inkml:trace contextRef="#ctx0" brushRef="#br0" timeOffset="71229.98">22547 446 0,'0'25'31,"-24"-25"-15,24 25-16,0 25 16,0 24-1,24 1 16,-24-1-15,0-24 0,0-26-1,25-48 17,-25-1-17,25-25 1,25 25-1,-26 1 1,26-1 0,0 25-1,-25 25 1,-1-1 0,1 1-1,-25 0 1,0 0-1,0 0-15,0-1 16,-25 1 0,-74 0-1,-25 25 1</inkml:trace>
  <inkml:trace contextRef="#ctx0" brushRef="#br0" timeOffset="76846">4564 13667 0,'0'0'15,"-25"0"1,50 0 15,0 0 0,-25 25-31,25 0 16,-1 0 0,51 74-1,-1 0 1,1-24 0,-26-26-1,1-24 16,-25 0-15,-25-50 0,25 25-1,-1-25 1,1 25-16,50-74 16,-51 49-16,100-74 15,25-25 1,99-25-1,-74 50 1,-100 74 0,-49 25-16</inkml:trace>
  <inkml:trace contextRef="#ctx0" brushRef="#br0" timeOffset="77945">1786 6747 0,'25'0'110,"0"0"-95,-1 0-15,1 0 0,50 0 16,-1-25 0,50-25-1,0 1 1,-50-1 15,-49 50-31</inkml:trace>
  <inkml:trace contextRef="#ctx0" brushRef="#br0" timeOffset="78396">3051 6524 0,'25'0'46,"-25"-25"-30,25 0 0,-1 0-16,1 25 15,25-49-15,24-1 16,-49 50-16,99-50 31,-25 26-31</inkml:trace>
  <inkml:trace contextRef="#ctx0" brushRef="#br0" timeOffset="81927.98">13122 13791 0,'24'0'62,"1"0"-46,-25 25-1,25 0-15,-25 0 16,25 0 0,25 49-1,-1-24 1,1-1 0,-25-49-16,-1 25 15,1-25-15,0 0 16,0 0-1,0 0 1,24-25 0,75-24-1,0-26 1,-99 75-16,74-49 31,-74 49-31,74-50 0,0 50 31,1 0-31</inkml:trace>
  <inkml:trace contextRef="#ctx0" brushRef="#br0" timeOffset="82895">14908 14412 0,'0'0'0,"24"0"46,1 0-46,0 0 16,-25 24-16,74-24 16,75 0-1,99 25 1,-49 0 0,74-25-1,-125-25 1,51 0-1,-1 25 1,-74 0 0,25-24-1,-50-1 1,-24 0 0,-26 25-1</inkml:trace>
  <inkml:trace contextRef="#ctx0" brushRef="#br0" timeOffset="85161">22523 5333 0,'-25'0'78,"0"25"-46,25 0-17,-25-25 1,0 24-16,1 51 16,-51 49-1,1 0 1</inkml:trace>
  <inkml:trace contextRef="#ctx0" brushRef="#br0" timeOffset="85494">22498 5135 0,'-25'0'0,"25"24"31,-25-24-16,25 25-15,-49 74 32,-1-24-17,-24 24 1,-1 50-16</inkml:trace>
  <inkml:trace contextRef="#ctx0" brushRef="#br0" timeOffset="85811">22473 4812 0,'-25'0'15,"25"25"1,-25 25 0,25-26-16,-49 76 15,24-76-15,-25 125 16,26-74-1,-76 123-15</inkml:trace>
  <inkml:trace contextRef="#ctx0" brushRef="#br0" timeOffset="86111">22399 4589 0,'0'0'15,"0"25"-15,-25-25 16,25 24-16,0 1 15,-50 50 1,1 49 0,-26 49-1,-24 26-15</inkml:trace>
  <inkml:trace contextRef="#ctx0" brushRef="#br0" timeOffset="86394">22374 4390 0,'-25'0'15,"25"25"-15,-25 0 16,25 0 0,-25 0-16,1 49 15,-26 50 1,25-99-16,-24 124 16,24-100-1,-99 199-15</inkml:trace>
  <inkml:trace contextRef="#ctx0" brushRef="#br0" timeOffset="86626.99">22250 4291 0,'-25'0'16,"50"0"-16,-50 25 0,0-25 15,0 50 1,-24 24-16,-125 224 16</inkml:trace>
  <inkml:trace contextRef="#ctx0" brushRef="#br0" timeOffset="92479.99">4390 15553 0,'-24'0'15,"24"24"-15,0-48 31,24 24-15,1 24 0,-25 1-1,50 0 1,-1 49 0,26-24-1,-26 0 1,26-1-1,-26-24 1,-24-25 0,0 0-1,0-25 1,25-24 0,24-1-1,0-24 1,26-1-1,24 1 1,-75 49 15,75 25-31</inkml:trace>
  <inkml:trace contextRef="#ctx0" brushRef="#br0" timeOffset="95243">13345 15429 0,'0'0'0,"25"0"78,-25 24-62,25-24 0,-25 25-16,24 0 15,1 25 1,25 24 0,-1-24-1,-24-1 1,-25-24-1,25-25-15,0 0 47,-25-25-47,25 25 16,24-25 0,1-49-1,-25 74-15,74-74 16,-74 49-16,49-25 31,50-24-31,-50 49 31,-49 25-31,0-25 16,0 50-16,0-25 0</inkml:trace>
</inkml:ink>
</file>

<file path=ppt/ink/ink1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19:21:05.417"/>
    </inkml:context>
    <inkml:brush xml:id="br0">
      <inkml:brushProperty name="width" value="0.05292" units="cm"/>
      <inkml:brushProperty name="height" value="0.05292" units="cm"/>
      <inkml:brushProperty name="color" value="#C00000"/>
    </inkml:brush>
  </inkml:definitions>
  <inkml:trace contextRef="#ctx0" brushRef="#br0">19918 3746 0,'-25'-25'47,"25"0"-32,-24 25 1,24-25 31,0 50-16,0 0-15,0 0-1,24 24-15,-24 26 16,25 24-1,-25-25 1,25 1 0,-25-1 15,25 0-15,-25-49-1,0 0 1,0 0-1,0 0 1,0-1 0,0 1 15,25-25-31,-25 25 47,0 0 0,24-25-32,-24 25 1,25-25 0,0 0 15,0 0-16,0 0 1,-1 0-16,51 0 31,-50 0-15,24 0 0,1 0-1,-25 0 1,24 0-1,26 0 1,-26 0 0,1 0-1,-25 0 17,24 24-17,-24-24 1,50 0-1,-26 0 1,26 0 0,-51 0-1,1 0-15,0 0 16,0 0-16,0 0 16,24 25-1,-24-25 1,0 0-16,0 0 15,-1 0-15,1 0 16,25 0 15,-25 0-31,-1 0 16,1 0-16,0 0 16,25 0-1,-26 0 1,26 0-1,-25 0 1,0 0 0,49 0-1,-49 0 1,24-25 0,26 25-1,-50 0 1,0 0-1,-1 0-15,1 0 16,0 0 0,0 0-1,0 0 1,-1 0 0,1 0-1,-25-24 16,25 24-15,-25-25 15,25 25-31,-25-25 16,0-25 0,0 1-1,0-26 1,-25 26-1,25-26 1,-25 26 0,0-1 15,25 25-31,-24 1 16,24-1-16,0 0 15,-25 25 1,25-25-1,0 0 17,-25 25-32,25-24 15,-25 24 1,0 0 0,-24-25-1,-26 25 1,-24 25-1,25-25 1,49 24-16,-74-24 16,49 0-1,-49 25 1,0-25 0,-1 25-1,1-25 1,-74 25-1,73-25 1,1 0 0,25-25-1,-1 25 1,1-25 0,49 25-16,-25-25 15,26 25-15,-26 0 16,25-24-16,-24 24 15,24-25 1,-25 25-16,-24-25 16,-1 25 15,26 0-15,-26 0-16</inkml:trace>
  <inkml:trace contextRef="#ctx0" brushRef="#br0" timeOffset="29129">19695 5259 0,'0'0'0,"-25"0"0,25-25 47,25 25-1,0 0-14,0 0-17,-1 25-15,26-25 16,74 0 0,99 0-1,-49-25 1,-50 25-1,74-25 1,-74 25 0,0 0-1,0 0 1,0 0 0,-24-25-1,-26 25 1,-24 0 15,-1 0-15,-24 0-1,0 0 17</inkml:trace>
  <inkml:trace contextRef="#ctx0" brushRef="#br0" timeOffset="37700">1687 5631 0,'0'-25'0,"0"50"78,25-25-62,-25 24-1,0 1-15,0 0 0,24 49 16,-24 1 0,25-25-1,-25-26 1,0 1-16,0 25 16,25-50-1,-25 25 1,0-1-16,0 1 31,25 0-15,0 0-1,-1-25 1,1 25 0,25-1-1,24-24 1,1 0-1,-1 0 1,-49 0-16,49 0 31,-49 0-31,74 0 0,0 0 16,1 0 0,-51-24-1,51 24 1,-26-25 15,-24 0-15,-26 25-16,26 0 15,-25-25-15,0 25 0,-1 0 16,26-25 0,24 25-1,1-24 1,-26-1-1,51 25 1,-26 0 0,-24 0-1,-26 0-15,26 0 16,-25 0-16,0 0 16,24 0-1,51 0 1,-26 0 15,0 0-15,1-25-1,-26 25 1,1 0 0,49-25-1,-24 25 1,24 0-1,-25 0 1,25 0 0,-24 0-1,-1 0 1,1 0 0,-51 0-16,51 0 15,-50 0 1,24 0-16,1 0 31,0 0-15,-1 0-1,1 0 1,-1 0 0,1 0-1,0 0 1,-26 0-1,1 0-15,50 0 16,-51 0-16,26 0 16,-25 25-16,49-25 15,-49 0-15,25 0 16,-26 0-16,51 0 31,-50 0-31,49 0 0,25 0 16,1 25 15,-26-25-15,25 0-1,-24-25 1,-1 25 0,0-25-1,1 25 1,-1 25-1,-24-25 1,-1 25 0,1-25-1,-25 0 1,24 0 0,1 0-1,-25 0 16,-25-25-15,0 0 0,-25 25-1,25-49 1,0-1 0,0-25-1,-25 26 1,25-50-1,-25 24 1,1 26 0,-1-26-1,0 50 1,25 1 0,-25-1-1,25 0 1,-25 25-1,25-25 1,-24 25 31,24-25-31,-25 25-1,0 0 1,0 0-16,0 0 15,-49 0 1,0 0 0,-1 0-1,26 0-15,-51-24 16,76 24-16,-100 0 16,-25 0-1,-25 0 1,50-25 15,0 0-15,0 0-1,99 25-15,-74-25 16,74 25-16,-24-24 16,-51-1-1,-24 25 1,25 0-1,-50 0 1,25 0 0,25 0-1,74 0-15,-74 0 16,74 0-16,-74 25 16,25-25-1,-26 0 1,-24 24 15,25-24-15,0 25-1,-25-25 1,49 0 0,-98 25-1,24-25 1,50 25-1,24-25 1,1 0 0,0 25-1,24-25-15,0 0 16,26 0-16,-26 0 16,-25-25-1,-24 25 1,25 0 15,-25 25-15,74-25-16,-25 0 15,25 0-15,-24 0 16,-1 0 0,-24 0-1,49 0 1,0-25-1,0 0 1,25 0 0</inkml:trace>
  <inkml:trace contextRef="#ctx0" brushRef="#br0" timeOffset="43827">9277 4936 0,'0'0'0,"0"25"78,0 0-62,0 0-16,25-25 0,-25 24 15,25 76 1,-25 24 0,24 24-1,-24-48 1,0-1-1,0-25 1,0-49-16,0 25 16,0-26-16,0 1 15,0 50 1,0-26 0,0-24-1,0 0 1,0 0-1,0 24 17,0 1-17,0-25 1,25 0 0,-25-1-1,25 1 1,0-25-1,24-25 1,26 1 0,-26-1-1,75-25 1,-24 25 0,48 1 15,-123 24-31,50-25 0,-50 25 0,99 0 15,-50-25 1,25 25 15,-24 0-15,-1 0 0,-49 0-16,24 0 15,-24-25-15,0 25 16,25-25-1,-26 25 1,26 0 0,-50-24-1,25-1 1,-25 0 0,0-50-1,0 26 1,0-26 15,-25-24-31,-25 25 31,1-25-15,24 24 0,25 50-16,-25-24 15,25 24-15,-25 0 16,25 0 15,-24 25-31,-1 0 16,0 0-1,-25 25 1,-49-25 0,-25 25-1,-49-25 1,-1 0-1,0 0 1,-49 0 0</inkml:trace>
  <inkml:trace contextRef="#ctx0" brushRef="#br0" timeOffset="53192">15354 7516 0,'0'25'63,"0"-1"-16,0 26-16,0-25 0,0 0-31,0 24 16,0 1 0,0-1-1,0 26 1,0 49-1,0-25 1,0-24 0,0-26 15,0 1-15,0-25-1,0 24 1,0 1 15,25-25 0,-25 24-15,0-24 0,0 25-1,0-26 1,25 51-1,0-50 1,-25-1 0,24 1 15,26 0-15,74 25-1,-99-26-15,99 1 16,-99-25-16,-1 0 15,51 0 1,-1 0 0,-24 0-1,49 25 1,25-50 0,-25 25-1,-49 0 1,49 0-16,-74 0 0,74 0 15,-24 0 1,49 0 0,-50-25 15,0 25-15,26-24-1,24 24 1,-50 0-1,75 0 1,-50 0 0,75-25-1,-100 25 1,-49 0-16,74 0 16,-74 0-1,25 25-15,49-25 16,-25 0-1,50 0 1,-25-25 0,-74 25-1,99 0 1,-99 0-16,99 25 16,-25-25-1,1 0 1,24 0-1,-25 0 1,-74 0-16,49 0 16,-49 0-16,49 0 15,25 0 1,25 0 0,1 0-1,-26 0 1,0 0-1,25 0 1,-25-25 0,-74 25-1,25 0 1,-26 0-16,51 0 16,-1-25-1,-49 25 1,49-25-1,-24 25 1,0 0 0,-26 0-1,1 0 1,0-25 0,0 25-1,0-24 1,-1-26-1,1 0 1,-25-49 0,0 25 15,-25 49-31,25-74 16,0 74-16,-24-49 15,-1-1 1,0-49-1,0 50 1,25-1 0,0 26-1,-25 24 1,25 0 0,0-25-1,0 26 16,-24 24 1,24-25-32,-25 25 31,0-25-15,-25 25-1,1-25 1,-1 25-1,25 0-15,-49 0 16,49 0-16,-74 0 16,-25 25-1,99-25-15,-99 0 16,99 0-16,-74 0 16,-50 0-1,50 0 1,74 0-16,-49 0 31,49 0-31,-74 0 0,-25 0 16,25-25 15,-1 25-15,26 0-1,49 0-15,-24 0 16,24 0-16,-50 0 15,1 0-15,49 0 16,0 0-16,-74 0 16,0 25-1,24-25 1,1 0 0,24-25-1,-24 25 1,0 0-1,-1 0 1,-24 0 0,49-25 15,-24 25-15,-25 0-1,-25 25 1,24-25-1,76 0-15,-51 0 16,50 0-16,-24 0 16,-26 0-1,1 0 1,0-25 0,-1 25-1,26 0 1,-26 0 15,-49 0-31,0 25 16,0-25 15,-25 0-15,50 25-1,-25-25 1,0 0-1,-25 0 1,-24-25 0</inkml:trace>
  <inkml:trace contextRef="#ctx0" brushRef="#br0" timeOffset="54326">22399 8682 0,'-25'0'31,"50"0"-16,-25-25 17,24 25-32,1-25 15,0 25 1,0 0-16,0 0 16,-1 0-1,1 25 1,25 0-1,24 24 1,-24 1 0,-25-1-1,-25-24-15,0 0 16,0 0-16,25 0 16,-50 24-1,-25 1 1,-24 0-1,-26-26 1,-73-48 0</inkml:trace>
  <inkml:trace contextRef="#ctx0" brushRef="#br0" timeOffset="54709">22448 8334 0,'25'0'62,"0"0"-46,0 0-1,-1-24-15,26 24 16,49-25 0,-74 0-16,99 25 0</inkml:trace>
  <inkml:trace contextRef="#ctx0" brushRef="#br0" timeOffset="55092">22448 8334 0,'0'25'63,"0"0"-48,0 99 17,0-99-32,0 0 0,-25 148 15</inkml:trace>
  <inkml:trace contextRef="#ctx0" brushRef="#br0" timeOffset="55709">23292 8384 0,'0'-25'16,"-25"25"-16,0 0 31,25-25-31,-25 25 0,0 0 16,1 25-1,-26 0 1,0 74 0,26-74-16,-26 74 15,25-49-15,0 74 16,25-25 15,25 25-31,74-49 16,1-26 15,-51-49-31,75-25 16,-99 25-16,74-49 15,-49-26 1,-100-49-1,-49 0 1,99 75-16,-99-26 16,74 50-16,-74-24 15</inkml:trace>
  <inkml:trace contextRef="#ctx0" brushRef="#br0" timeOffset="56061.99">24160 8310 0,'0'0'0,"0"24"0,-25-24 31,0 25-15,25 0-16,-25 25 15,-24 98 1,24-48-1,-25 73 17,26 26-32</inkml:trace>
  <inkml:trace contextRef="#ctx0" brushRef="#br0" timeOffset="56509">23788 8186 0,'0'0'0,"-25"0"0,0 0 31,0 0-15,25 24-16,-49 1 16,24 0 15,0 99-15,25-99-1,50 24 1,-1-49-1,50-49 1,-24-26 0,-75-24-1,-25 50 1,-25 24 0,-49 99-1</inkml:trace>
  <inkml:trace contextRef="#ctx0" brushRef="#br0" timeOffset="56925">24284 8979 0,'-25'-25'15,"0"25"17,25 25-32,0 0 31,0 0-31,0 0 15,25 0 1,0-25-16,24 0 16,1-25 15,-25-50-15,-25 26-1,-25-26 1,0 75-1,-49 25-15</inkml:trace>
  <inkml:trace contextRef="#ctx0" brushRef="#br0" timeOffset="57443.99">22547 9847 0,'0'25'16,"-24"-25"-16,24 25 15,-25 25 1,25 24-1,0 50 1,0 50-16</inkml:trace>
  <inkml:trace contextRef="#ctx0" brushRef="#br0" timeOffset="57844.99">22547 10145 0,'0'0'0,"0"-25"0,0 1 32,25 24-17,0 0 1,99 24-1,-49 26 1,-51-25-16,76 49 16,-76-49-16,76 49 15,-51 1 1,-24-26 0,-50 26-1,-49-1 1,-50 1-1,25-51 1,-26 1 0,-48-99-1</inkml:trace>
  <inkml:trace contextRef="#ctx0" brushRef="#br0" timeOffset="58108">22547 9922 0,'0'-25'0,"25"0"47,0 25-47,0-25 16,0 25-16,49-24 0,100-1 31,99 25-31</inkml:trace>
  <inkml:trace contextRef="#ctx0" brushRef="#br0" timeOffset="58644.99">23614 9823 0,'0'0'0,"-25"0"15,0-25 1,1 25 0,-1 0-1,-50 25 1,26 49-1,-26 75 1,26-25 0,24 50-1,75-1 1,24-98 0,100-26-1,49-74 1,-99-74 15,-50-50-31,-148 25 16,-75-24 15,25 73-15,99 75-16,-49-50 15,49 50-15,-25 25 0</inkml:trace>
  <inkml:trace contextRef="#ctx0" brushRef="#br0" timeOffset="58975">24681 9723 0,'0'-24'0,"0"48"16,-25-24-1,25 25-15,-25 0 16,0 74-1,0 25 1,1 25 0,-26 74-1,0-49-15</inkml:trace>
  <inkml:trace contextRef="#ctx0" brushRef="#br0" timeOffset="59409">24284 9649 0,'-25'-25'15,"0"25"1,25-25 0,-25 25-16,1 0 15,-1 0-15,25 25 16,-25 25 0,0 49-1,25-49 1,25-26-16,0 1 15,0 0-15,49-25 16,-24-74 0,-26 49 15,-48-99-15,-26 49-1,0 51 1,-24 98-1</inkml:trace>
  <inkml:trace contextRef="#ctx0" brushRef="#br0" timeOffset="59859">24978 10492 0,'0'0'0,"0"-24"0,-24 24 15,-1 0 16,25 24-15,-25 1 0,0-25-16,0 75 15,25-51-15,0 1 16,0 0-16,25 0 16,0 0-1,25-25-15,24-50 16,-49 50-16,24-74 15,-49 49-15,25-25 16,-74-24 0,24 74-16,-25-25 31,25 25-31,-124 0 0</inkml:trace>
  <inkml:trace contextRef="#ctx0" brushRef="#br0" timeOffset="85222">1488 10542 0,'-25'0'31,"50"0"63,0 0-78,0 25-16,0-25 0,49 0 15,75-25 1,0 25-1,-25-25 1,25 0 0,-1 1-1,-98 24 1,24 0 0,-24 0-1,-25 0 16,0 0-15,-1 0 0,-48 0-1</inkml:trace>
  <inkml:trace contextRef="#ctx0" brushRef="#br0" timeOffset="85705">1265 10666 0,'25'0'16,"-25"25"15,25-25-15,-1 0-16,1 0 0,0-25 16,124 25-1,25-25 1,-26 0-1,-98 25-15,99 0 16,-124 0-16,123-24 16,1 24-1,-50 0 1,-49 0 0,-75 0 46,0 0-62,1 0 16,-100 0-16</inkml:trace>
  <inkml:trace contextRef="#ctx0" brushRef="#br0" timeOffset="85905">1811 10641 0,'0'0'0,"25"0"31,-1 0-15,51-25 0,-1 25-1,1 0 1,49 0 0,-50 0-1,-49 25 1</inkml:trace>
  <inkml:trace contextRef="#ctx0" brushRef="#br0" timeOffset="96556">1563 13246 0,'-25'-25'16,"25"0"46,25 25-46,-1 0 0,1 0-1,0 0-15,99 25 16,25 0 0,25 0-1,-1-50 1,-49 25 15,-25-25-15,-74 25-1,0 0 1,0 0 0,-50 0 46</inkml:trace>
  <inkml:trace contextRef="#ctx0" brushRef="#br0" timeOffset="97740">3621 13370 0,'0'-25'15,"25"25"32,0 0-31,0 0-16,0 0 16,0 0-16,24 25 15,50-25 1,50 0-1,25-25 1,-1 25 0,-49 0-1,0 0 1,-74 0 0,-25 0-1,0 0 48,-25-25-16</inkml:trace>
  <inkml:trace contextRef="#ctx0" brushRef="#br0" timeOffset="99103">6350 12923 0,'0'-25'63,"25"25"-63,0 0 15,123-74 1,175-75 0,-75 25-1,-25 25 1,-173 74-1,-25 25 1</inkml:trace>
  <inkml:trace contextRef="#ctx0" brushRef="#br0" timeOffset="99571">8062 12427 0,'24'-74'16,"-24"99"47,0-1-63,0 1 15,0 25-15,0 99 16,0-1-1,0-48 1,0-1-16</inkml:trace>
  <inkml:trace contextRef="#ctx0" brushRef="#br0" timeOffset="100086">8558 12378 0,'0'0'0,"-25"-50"31,0 50-16,0-25 1,25 50 0,-25-25-16,-24 25 15,24 24 1,-25 100 0,50-124-16,-24 49 15,24-49-15,0 0 16,0 49-16,49 50 31,1-49-15,49-50-1,75-50 1,24-74 0,-124-1-1,-74-24 1,-124 0-1,50 75 1,0-1-16,-1 25 16,50 25-16,-49 0 0</inkml:trace>
  <inkml:trace contextRef="#ctx0" brushRef="#br0" timeOffset="100620">9401 12278 0,'0'0'0,"0"-24"0,-25 24 16,0 0-1,1 0 1,-26 24 0,0 51-1,1 24 1,-1 50-1,50-25 17,0-75-32,25 26 15,-25-50-15,50 49 16,123 25 0,-49-124-1,-99 1-15,99-76 16,-99 51-16,24-50 15,-24 49-15,-50-99 16,1 124-16,-51-74 16,-74 0-1,25 74 1,0 75 0</inkml:trace>
  <inkml:trace contextRef="#ctx0" brushRef="#br0" timeOffset="101003">10517 12179 0,'0'0'0,"0"25"31,-25-25-31,1 25 15,-1 49 17,-25 50-17,25 0 1,-24 75 0,-26 24-16</inkml:trace>
  <inkml:trace contextRef="#ctx0" brushRef="#br0" timeOffset="101436">10120 12154 0,'0'-25'0,"-24"25"16,-1 0 15,0 0-15,0 25-16,25 0 15,-50 50 1,50 24-1,25-25 1,0-24 0,0-50-16,25 0 15,-26-25-15,26-25 16,-25-49 0,-50-25-1,-25 74 1,-24 50 15,24 100-31</inkml:trace>
  <inkml:trace contextRef="#ctx0" brushRef="#br0" timeOffset="101919">10790 12824 0,'0'0'0,"0"-25"16,-25 25-16,0 0 31,25 25-15,-24-25 0,-1 25-16,0 24 15,25-24-15,-25 25 16,25 24-1,25 1 1,49-75 0,-24-25-1,49-50 1,-74-24 0,-50 25-1,-74-1 1,-25 75-1</inkml:trace>
  <inkml:trace contextRef="#ctx0" brushRef="#br0" timeOffset="112217.99">6176 10120 0,'0'0'0,"0"-24"47,-24 24-47,24 24 32,0 1-1,-25 0-16,25 0-15,0 0 16,0 24 0,25-49-1,-1-25 1,26 1 0,0-1-1,-26 0 1,-48 25 15,-1 0-31,0 0 16,-25 50-1</inkml:trace>
  <inkml:trace contextRef="#ctx0" brushRef="#br0" timeOffset="114455">5904 12129 0,'0'25'94,"0"0"-79,0 0 1,-25-25-16,50 50 16,-1-26-1,51-24 1,-1-49-1,-49 24 1,-25-25 0,-25 1-1,0 24 1,-24 25 0,-1 25-1,25 24 1,25-24-1,0 25 1,50-25 15</inkml:trace>
  <inkml:trace contextRef="#ctx0" brushRef="#br0" timeOffset="122445">1513 15776 0,'0'-25'0,"0"0"63,0 50-1,-25-25-62,25 25 16,0 0-16,0 24 15,0-24-15,0 49 16,0-49-16,25 50 16,-25-1-1,25-24 1,-25-26 0,25-24-1,-1 0 32,-24 25-47,25-25 16,25 0 15,-25 0-15,24 0-1,26-25 1,-1 25-1,-49-24-15,25 24 16,-1-25 0,26 25-1,24-25 1,-25 25 0,1-25-1,-1 25 1,0 0-1,1 0 1,-1 0 15,26 0-15,-51-25 0,26 25-1,-1 0 1,-24 0-1,-1 0 1,26 0 0,-26 0-1,1-24 1,-1 24 0,1 0-1,0 0 1,-1 0-1,1-25 1,-1 25 0,-24-25-1,0 25 17,0-25-17,-25 0-15,0 1 16,0-1-16,0 0 15,0 0 1,0-49 0,0 49-1,-25 0 1,0 25 31,25 25-16</inkml:trace>
  <inkml:trace contextRef="#ctx0" brushRef="#br0" timeOffset="124773.99">3795 15801 0,'0'24'46,"0"1"-14,0 0-1,0 0-31,0 0 0,0-1 16,0 1-16,0 25 15,25-50-15,-25 49 16,0-24-16,0 0 15,0 0 1,25 0 0,0-25 62,-1 0-47,1 0-15,0 0-1,0 0 1,24 0 0,1 0-1,0-25 1,-1 25-1,1-25 1,-1 25 0,51 0-1,-51 0 17,1 0-17,-1 0 1,1 0-1,0 0 1,-26 0 0,26 0-1,-25-25 1,24 25 0,1 0-1,0 0 1,-25-25-1,-1 25 1,26 0 0,-25-24 15,0 24-31,-1 0 31,-24-25 16,0 0-16,0 0-15,0 0 0,0 1-1,0-1 1,0 0-1,0-25 1,-24 26 0,24-26-1,0 25 17,-25 50-1</inkml:trace>
  <inkml:trace contextRef="#ctx0" brushRef="#br0" timeOffset="127937">2108 14610 0,'0'-25'16,"0"0"15,0 1 0,-24 24-15,24 24 15,0 1-15,0 0 15,0 0-15,0 0-16,24-1 15,1 51 1,0 24 0,-25-49-1,0-26-15,25 1 16,-25 0-16,0 0 15</inkml:trace>
  <inkml:trace contextRef="#ctx0" brushRef="#br0" timeOffset="128352.99">2381 14511 0,'0'-25'0,"0"50"78,0 0-63,25-1 1,-25 26 0,25 24-1,24 75 1,-24-74-1,0-26 1,-25-24 0,0 0-1,25-25-15</inkml:trace>
  <inkml:trace contextRef="#ctx0" brushRef="#br0" timeOffset="128699">2084 14908 0,'0'0'15,"0"-25"32,24 25-47,1 0 32,0 0-17,0 0-15,49 0 16,1-25-1,24 0 1,-25 25 0</inkml:trace>
  <inkml:trace contextRef="#ctx0" brushRef="#br0" timeOffset="130207">3894 14511 0,'25'0'94,"0"0"-78,0 0-1,0-25-15,49 25 16,25-25 0,75 0-1,-75 1 1,0 24-1,-74 0 1,-50 49 15</inkml:trace>
  <inkml:trace contextRef="#ctx0" brushRef="#br0" timeOffset="130550.99">4291 14436 0,'0'0'0,"0"25"62,-25-25-46,25 25-16,0 49 31,25-24-31,-25 0 0,0 49 31,25 0-15,0-25-1,-25 1-15</inkml:trace>
  <inkml:trace contextRef="#ctx0" brushRef="#br0" timeOffset="134814.99">5705 15701 0,'0'25'47,"-25"-25"-47,25 25 31,25-25-15,-25 25 0,25 0-1,-25-1-15,25 26 16,-25-25-16,0 0 15,24 24 1,-24 1 0,0-25-1,25-25 1,0 0 15,0 0-15,0 0-1,0 0 1,24 0 0,26 0-1,-75-25-15,74 25 16,-49 0 0,0 0-16,49-25 31,-24 25-16,24-25 1,-24 25 0,-1 0-1,26 0 1,-26 0 0,1 0-1,24 0 1,-49-25-16,0 25 15,0 0 1,-1 0-16,51 0 16,-25-24-1,24 24 1,-49-25 15,0 25-31,-1 0 16,-24-25-16,50 25 15,-25 0 1,-25-25 0,25 25-1,-1 0 1,-24-25 0,0 1-1,25 24 1,-25-25-1,0 0 1,25-25 15,-25 26-31,0-51 16,-25 26 0,25-26 15,0 1-16,-25 24 1,25 0 0,-24 1-1,24 24 1,0 0 0,0 0-1,0 1 1,0-1-1,-25 0 1,25 0 15,0 0-15,-25 25-16,0-24 31,0-1-15,-24 25-1,-50 0 1,-26 25 0,1-1-1,0 1 1,100-25-16,-76 25 16,76-25-16,-76 0 15,1 0 1,74 0-16,-49 0 15,49 0-15,0 0 16,-49 25-16,0-25 16,-51-25-1,51 25 1,0 0 0,24 0 15,25-25-16,0 25 1,1 0 0,-1-25-1,25 50 48,0 0-48,0 0 1,0 0-16,0-1 16,0 1-16,25 25 15,-1 49 1,1-49 15,0 24-15,-25-24-1,25-1 1,0 26 0</inkml:trace>
  <inkml:trace contextRef="#ctx0" brushRef="#br0" timeOffset="138898">8483 15106 0,'0'-25'47,"0"0"-31,0 1-1,0-1 1,0 0 0,-25 25-16,25-25 15,-24 0 1,24 1-16,-50-1 31,25 0-15,0 25-16,-24-25 15,24 25-15,0 0 16,-49 0 0,74 25-16,-99 0 15,74 0-15,0-1 16,-25 1 0,25 25-1,1-25-15,-1 24 16,0-24-16,0 25 15,0 24 1,25 0 0,-24-24-1,24 25 1,0-26 0,0 26 15,24-1-16,1-24 1,0-1 0,0-24-1,24 0 1,1 24 0,25 1-1,-1-25 1,-24 0-1,-26-25-15,51 24 16,-50-24 0,-1 0-16,51 0 15,-50-24 1,-1 24-16,26-50 31,-50 25-31,25 0 16,49-74-1,-49 74-15,0-74 16,-25 74-16,25-99 16,-75 0-1,-24-49 1,49 123 0,-50-49-1,26 0-15</inkml:trace>
  <inkml:trace contextRef="#ctx0" brushRef="#br0" timeOffset="144230">12477 10294 0,'0'-25'31,"-25"25"-31,0 0 47,25-25-32,25 1 1,0-1 0,0 25-1,49-50 1,25 25 0,50 50-1,-124 25 1,-25 24-1,-50 25 1,1-24 0,24-26-1,-25-24 1,75-25 15,-25-25-15,25 25-1,24-24 1,1 24 0,0 24-1,-1 1 1,-24 0 0,-25 49-1,-50 1 1,-24-1-1,0-49 1,-26 0 0,1-50-1,25-74 1</inkml:trace>
  <inkml:trace contextRef="#ctx0" brushRef="#br0" timeOffset="144613">13419 10021 0,'-24'0'0,"24"25"32,0 0-17,0 0 1,24 24-1,-24 50 1,0 50 0,25-25-1,0 0 1,-25 0 0</inkml:trace>
  <inkml:trace contextRef="#ctx0" brushRef="#br0" timeOffset="145030">13395 10021 0,'0'0'0,"0"-25"16,24 0 15,1 1-15,0 24-16,25 0 16,-26 0-16,51 0 15,49 74 1,-50 1-1,-74-1 1,-49 25 0,-26-24-1,-24-1 1,25-24 0,-1-75-1,26 0 1</inkml:trace>
  <inkml:trace contextRef="#ctx0" brushRef="#br0" timeOffset="145630">14238 9922 0,'0'0'0,"0"-25"0,0 50 31,-25-25-15,25 25 0,-25-1-16,-49 101 31,49-1-16,0 0 1,25-100-16,0 76 16,0-76-16,25 125 15,25-74 1,49-1 0,50-49-1</inkml:trace>
  <inkml:trace contextRef="#ctx0" brushRef="#br0" timeOffset="145980">14412 10071 0,'24'0'47,"-24"-25"-32,25 25-15,0 0 16,0 0-16,49 0 16,25 0-1,75-25 1</inkml:trace>
  <inkml:trace contextRef="#ctx0" brushRef="#br0" timeOffset="146264">14585 10096 0,'0'24'62,"25"1"-46,-25 0-16,0 0 15,0 0-15,25-1 0,0 125 16,-25-50 15,0-74-31,49 74 0</inkml:trace>
  <inkml:trace contextRef="#ctx0" brushRef="#br0" timeOffset="146630">14833 9748 0,'25'0'15,"0"0"1,0 0 0,-1 25-16,1 0 15,25 0-15,49 99 31,0 0-15,-24 25 0,-51-125-16,1 125 15,-25-124-15,-49 99 16,-1-25 0,-49 50-16</inkml:trace>
  <inkml:trace contextRef="#ctx0" brushRef="#br0" timeOffset="147064.99">15850 10244 0,'0'0'0,"-25"0"16,50 0 15,0 0-15,0-24 0,24 24-1,51 0 16,-26 0-15,50 24-16</inkml:trace>
  <inkml:trace contextRef="#ctx0" brushRef="#br0" timeOffset="147263">15900 10468 0,'0'0'0,"0"24"0,0-48 16,25 24 15,-1 0-15,1 0-1,149 0-15</inkml:trace>
  <inkml:trace contextRef="#ctx0" brushRef="#br0" timeOffset="147550.99">16718 9773 0,'-24'0'47,"24"25"-47,0 0 16,0-1 0,0 1-16,0 99 15,24 75 16,-24 98-31</inkml:trace>
  <inkml:trace contextRef="#ctx0" brushRef="#br0" timeOffset="148329">13791 11509 0,'0'-24'0,"-24"-1"47,24 50-47,24-1 31,-24 1-15,0 0-16,25 74 31,0 50-31,0-25 31,0 0-15,-1-50-16</inkml:trace>
  <inkml:trace contextRef="#ctx0" brushRef="#br0" timeOffset="148730">13767 11385 0,'0'-24'0,"24"-1"31,1 0-16,0 25-15,0-25 16,0 25 0,99 0-1,-25 50 1,-74-25-16,74 49 16,-74-49-16,24 49 15,-24 25 1,-50-24-1,25-50-15,-74 49 16,49-49-16,-49 24 16,49-49-16,-74 25 15,74-25 1,-99-74-16</inkml:trace>
  <inkml:trace contextRef="#ctx0" brushRef="#br0" timeOffset="149180">14833 11137 0,'0'0'0,"0"25"31,-25-25-31,25 25 16,-24 25-16,-1 49 31,-25 99-15,50-99-1,0 75 1,0-149-16,50 99 16,-50-99-16,49 49 15,51 25 1,-1-49-1,-74-50-15,99 50 16</inkml:trace>
  <inkml:trace contextRef="#ctx0" brushRef="#br0" timeOffset="149529">15007 11410 0,'0'0'0,"0"-25"16,25 25 15,-1 0-15,1 0-16,25 0 15,49-24 1,50 24 0,-25 0-1,25-25 1</inkml:trace>
  <inkml:trace contextRef="#ctx0" brushRef="#br0" timeOffset="149797">15280 11361 0,'24'24'47,"-24"1"-31,0 0 0,25-25-16,-25 50 0,25 24 31,25 50-31,49 74 31</inkml:trace>
  <inkml:trace contextRef="#ctx0" brushRef="#br0" timeOffset="150179">15652 11038 0,'0'-25'0,"25"25"31,-1 25-16,1-25 1,0 50 0,49 24-1,26 50 1,-76-99-16,51 149 16,-75-125-16,49 125 15,-24-25 1,-50-25-1,1 0-15</inkml:trace>
  <inkml:trace contextRef="#ctx0" brushRef="#br0" timeOffset="150579">16495 11534 0,'-25'0'0,"50"0"0,-50 25 32,50-25-17,0 0 1,-25-25-16,25 25 31,49 0-15,75-25-1</inkml:trace>
  <inkml:trace contextRef="#ctx0" brushRef="#br0" timeOffset="150796">16570 11757 0,'0'0'0,"0"-24"0,24 24 47,1 0-31,50-25-16,49 50 15</inkml:trace>
  <inkml:trace contextRef="#ctx0" brushRef="#br0" timeOffset="151113">17165 10914 0,'0'25'31,"0"0"-16,0-1-15,0 1 16,0 0-16,25 49 16,-1 51-1,26 48 1,0 50-16</inkml:trace>
  <inkml:trace contextRef="#ctx0" brushRef="#br0" timeOffset="151396">17661 10840 0,'0'0'0,"-25"-25"15,25 50 1,0-1 0,-25 26-1,25 0-15,-24 74 16,24-75-16,-25 150 16,25-75-1,-25 124-15</inkml:trace>
  <inkml:trace contextRef="#ctx0" brushRef="#br0" timeOffset="151979.99">17934 11534 0,'0'0'0,"0"-25"0,0 1 16,0-1 0,0-25-1,25 25 1,24 1-1,26 24 1,-26 24 0,-24 26-1,-25 24 1,-25 1 15,0-26-31,1-24 16,73-25 15,1 0-15,24 0-1,1 0 1,-1 25 0,-49 0-1,0-25 1,-50 74-1,-50 25 1,-24 25 0,50-99-1,-100-50 1</inkml:trace>
  <inkml:trace contextRef="#ctx0" brushRef="#br0" timeOffset="156662">4614 16321 0,'0'25'140,"0"0"-140,0 0 16,0 25-16,24 98 16,1-73-1,-25-1 1,0-49 15,0 25-15,25-26-1,-25 76 1,25 24 0,-25-75-1,0-24 1,0 0 0,0 0-1,0-1 1,0 1-1,0 0 1,0 0 31,0 0-31,0-1-1,0 1 16,25-25-15,-1 0 31,1 0-16,0 0-15,0 0-1,25 0 1,-1-25 0,1 25-1,-25 0-15,24 0 16,-24 0 0,0-24-16,24 24 31,1 0-31,24-25 31,-24 25-15,49 0-1,-49-25 1,49 25 0,-25 0-1,1 0 1,-1-25-1,-24 25 1,24 0 0,-49 0-1,25 0 1,-25 0 0,-1 0-1,1 0 1,0 0 15,0 0-15,-25 25 62,25-25 281,-1 0-343,1 0-16,0 0 15,0 0 1,49 0 0,-24 0-1,24 0 1,1 0 0,-51 0-16,26 0 15,-25 0-15,24 0 16,26 0-1,-1 0 1,1 0 0,-1 0-1,1 0 1,-26 25 15,26-25-31,-1 25 16,-24-1 15,-1-24-15,1 0-1,-25 0 1,-1 0 0,26 0-1,-25 0 1,24 0-1,-24 0 1,0-24 0,0 24-1,0 0 17,-1 0-17,-24-25 16,25 25-15,-25-25 0,25 0-1,-25 0 1,0-24 0,0 24-16,0-49 15,0 49-15,0 0 16,-25-25-1,25-24 1,-25 0 0,1 24-1,-1-24 1,0 24 0,0-24 15,0 24-31,1 25 31,24 0-31,-25 1 16,25-1-16,0-25 31,0 25-15,0-49-1,0 49 1,0 0-1,-25 0 1,25 50 31,-25-25-31,0 0 15,25 25-31,-49-25 31,-1 25-15,1-25-1,-26 25 1,1-25 0,-1 24-1,-24 1 1,25-25-1,-1 0 1,-24 25 0,0-25-1,0 0 1,-25 0 0,49 25-1,-74-25 1,50 25 15,0-25-15,0 25-1,-25-25 1,24 24 0,76-24-16,-51 0 15,50 0-15,-49 0 16,0 0-1,-1 0 1,26 25 0,-1-25-1,-24 0 1,24-25 0,0 25-1,1 0 1,24 0 15,-25 0-15,1-24-1,-1 24 1,25 0 0,0 0-1,1 0 1,-1 0-16</inkml:trace>
  <inkml:trace contextRef="#ctx0" brushRef="#br0" timeOffset="164344.99">13593 13097 0,'0'0'0,"0"-25"0,-25 25 31,25 25 32,0 0-47,0 24-16,0 51 15,25 48 1,-25 1-1,25-50 17,0-24-17</inkml:trace>
  <inkml:trace contextRef="#ctx0" brushRef="#br0" timeOffset="164846">14015 13519 0,'24'0'78,"1"0"-47,0 0-31,0 0 0,74 0 16,75-25 0,-100 0-1,-24 25-15,24 0 16,-49-25 15,0 25-15</inkml:trace>
  <inkml:trace contextRef="#ctx0" brushRef="#br0" timeOffset="165311">15429 12874 0,'0'-25'15,"0"50"48,0-1-63,0 1 15,0 0-15,0 49 16,0 26 0,24-1-1,1 0 1,-25-74-16,25 49 15,-25-49 1,25 0-16</inkml:trace>
  <inkml:trace contextRef="#ctx0" brushRef="#br0" timeOffset="165710">15032 13667 0,'24'0'31,"1"0"-15,0 0 0,0 0-16,24-24 15,51 24 1,49 24-1,-25-24 1,0 25 0,24 0-1</inkml:trace>
  <inkml:trace contextRef="#ctx0" brushRef="#br0" timeOffset="166329">15577 14064 0,'0'-25'31,"-24"25"-15,-1 0-1,25-24-15,0-1 16,-25 25-16,50-25 16,0 0-1,49 0 1,-49 25-16,49 25 15,-49-25 1,-25 75 0,-25 24-1,0-74-15,1 24 16,-1-24-16,25 0 31,25-25 16,-1 0-47,100 0 16,-99 0-1,25 74 1,-50 1 0,-25-1-1,25-49-15,-50 25 16,50-26-16,-74 1 15,0 0 1,-75-25 15,-50-25-31</inkml:trace>
  <inkml:trace contextRef="#ctx0" brushRef="#br0" timeOffset="167010">12378 13643 0,'0'0'0,"-25"0"0,25-25 16,0 50 15,25-25-16,-1 24 1,1-24 0,74 25-1,25-25 1,0 25 0,-74 0-1</inkml:trace>
  <inkml:trace contextRef="#ctx0" brushRef="#br0" timeOffset="167226.99">12526 13990 0,'0'0'0,"-24"0"15,48 0-15,1 0 31,0 0-15,25 25 0,49-50-1,74 25 1</inkml:trace>
  <inkml:trace contextRef="#ctx0" brushRef="#br0" timeOffset="167611">12650 13395 0,'0'0'0,"0"24"47,-24-24-47,48 0 16,1 50-1,50-25 1,-75 0-16,99 24 16,-74-24-16,99 49 15,-50-24 1,0 49 15,-98 0-15,24-74-16,-50 50 15,50-51-15,-25 1 0,-24 25 16,-26 24-16</inkml:trace>
  <inkml:trace contextRef="#ctx0" brushRef="#br0" timeOffset="170865">13568 15280 0,'0'24'16,"-25"-48"-1,25-1 17,25 25-1,0 0-31,-25 25 15,99-50 1,100 25 0,24-25-1,-149 25-15,150 0 16,-175 0-16,125 0 16,99 0 15,-174 25-31,99-25 15,-24 0 1,-75 0 15,0 0-15,-49 25 0</inkml:trace>
  <inkml:trace contextRef="#ctx0" brushRef="#br0" timeOffset="171510">14560 15652 0,'0'0'0,"0"-25"15,-24 25 1,24-25-1,0 0 1,24 25 0,51-24-1,24 48 1,-49-24 0,-1 75-1,-74-1 1,-24-24-1,-1-25 1,50-1 0,-25-24-1,50 0-15,0 0 16,-25-24 0,50 24-1,24 24 1,-24 1-1,-26 50 1,-24-1 0,-49 25-1,-50 0 1,-1-74 0,-172-99-1</inkml:trace>
  <inkml:trace contextRef="#ctx0" brushRef="#br0" timeOffset="172576">13568 14635 0,'0'0'0,"0"-25"16,0 0 0,25 0-1,0 1 1,0-1 0,49 25-1,0 25 1,-49 24-1,-50 75 1,1-25 0,-1-24 15,0-75-15,50 0-1,0 0 1,24-25-1,1 25 1,-25 25 0,24 24-1,-49 26 1,0-26 0,-49 26-1,-1-50 1,-24-1-1,-50-24 1,49-74 0</inkml:trace>
  <inkml:trace contextRef="#ctx0" brushRef="#br0" timeOffset="172976">14312 14982 0,'25'0'15,"-25"-25"1,50 0 15,-25 25-15,-1-24-16,1 24 15,74 0 1,-49-25 0,74 50-1</inkml:trace>
  <inkml:trace contextRef="#ctx0" brushRef="#br0" timeOffset="173326">14957 14486 0,'0'0'0,"25"0"15,-50 0-15,25-25 16,0 50 0,0 0 15,0 0-15,25 24-1,-25 125 1,0-75-1,50 25 1,-1-25 0</inkml:trace>
  <inkml:trace contextRef="#ctx0" brushRef="#br0" timeOffset="173960">16073 15180 0,'0'-24'47,"25"24"-47,0 0 15,0 0-15,24-25 16,51 25-1,-1-25 1,-25 50 0,1 24-16</inkml:trace>
  <inkml:trace contextRef="#ctx0" brushRef="#br0" timeOffset="174160">16247 15404 0,'0'-25'47,"25"25"-47,0 0 16,-1-25-1,1 25-15,25 0 16,-25 0-16,124 0 0</inkml:trace>
  <inkml:trace contextRef="#ctx0" brushRef="#br0" timeOffset="174562.99">16520 14784 0,'0'0'0,"-25"0"0,25 24 47,25 1-32,0-25 1,0 25-16,49 25 15,25 24 1,-74-74-16,49 50 16,-49-26-16,0 1 0,49 50 15,-74-51-15,0 26 16,-24 24 0,-26 1-1,-49-1 1,24 1-1,1-26 1</inkml:trace>
  <inkml:trace contextRef="#ctx0" brushRef="#br0" timeOffset="175144.99">17363 14560 0,'0'0'0,"-25"0"0,25-24 16,0-1-1,-24 25 1,-1-25 0,25-25-1,49 26 1,1-1-1,49 50 1,1 24 0,-76 75-1,-48 50 1,-51-25 0,1-75-1,74-49 1,-25-25-16,50 0 31,-25-25-15,24 25-16,26 0 31,25-25-15,24 25-1,74 0-15</inkml:trace>
  <inkml:trace contextRef="#ctx0" brushRef="#br0" timeOffset="175443">18182 14312 0,'0'0'0,"-25"0"0,25 25 31,-25-25-15,0 99 0,1 1-1,-1 98 1,25-24-1,-25 49 1,0-25-16</inkml:trace>
  <inkml:trace contextRef="#ctx0" brushRef="#br0" timeOffset="176009">18306 15007 0,'0'0'0,"-25"-25"0,25 0 16,0 0-1,25 1 1,24-26 0,51 0-1,49 50 1,-75 50 0,-24 49-1,-100 50 1,-49-50-1,49-49 1,50-75 0,25 25-1,25-25 1,-26 25-16,51-49 16,49 24-1,-75 25 1,26 74-1,-50 1 1,-25-51-16,-25 26 16,25-25-16,-99 99 15,-1-50 1,-73 1 0,-100-26-1</inkml:trace>
  <inkml:trace contextRef="#ctx0" brushRef="#br0" timeOffset="177176">8483 16197 0,'-25'0'16,"25"25"47,0 0-63,0 0 15,25 0-15,-25-1 0,0 125 16,25-49-1,0 98 1,24 0 0,-24-24 15,0 0-15,0-75-1,-25-74-15,0 24 16,0 1-16,0-25 15,0 0-15</inkml:trace>
  <inkml:trace contextRef="#ctx0" brushRef="#br0" timeOffset="178775.99">8458 16073 0,'0'0'0,"0"-24"46,25 24-30,-25-25 0,25 25-16,0 25 15,0-25 1,-1 0-16,100 0 16,-74 0-16,99 0 15,-50 24 1,100-24-1,-1 0 1,-24 0 0,24 0-1,-49 0 1,-25 25 0,50-25-1,-150 25-15,125-25 16,-124 0-16,99 25 15,25-25 1,-25 0 0,0 0 15,49 0-15,-24-25-1,-49 25 1,-76 0-16,51 0 15,-50 0-15,-1-25 0,51 25 16,-1 0 0,25 0-1,1-25 1,-1 25 0,-74 0-16,49 0 15,-49 0-15,0-24 16,-25 48 15,-25-24 16,0 25-16,25 0-15,-25 124-1,25-50 1,25 25 0,0 50-1,24-25 1,-24-75 0,25 25-1,-25-24 1,-25-1-1,0-24 1,0-26-16,0 1 16,0 0-1,0 0 1,0 0 0,0-1-1,-25-24 1,-25 25-1,1-25 1,-1 0 0,-74-25-1,0 25 1,25 0 0,24 0-1,51 0-15,-76 0 16,76 0-16,-51 0 15,-98 0 1,-100 25 0,99 0 15,-24-25-15,-1 0-1,50 0 1,-74 0-1,49-25 1,26 25 0,-51-25-1,75 1 1,0 24 0,-74 0-1,74 0-15</inkml:trace>
  <inkml:trace contextRef="#ctx0" brushRef="#br0" timeOffset="180509">9153 17438 0,'0'0'0,"-25"0"16,0 0-1,1 0 1,-26 0 0,25-25 15,-99 50-16,-25-25 1,25 0 0,50 24-1,49-24 1,0 0 0</inkml:trace>
  <inkml:trace contextRef="#ctx0" brushRef="#br0" timeOffset="181508">9351 17165 0,'0'0'0,"0"25"78,0-1-78,0 1 15,25 0-15,-25 25 16,0-26-16,0 26 16,0-25-16,0 74 15,-49 0 1,24-49 0,0-50-16,-25 50 15,26-26-15,-51 1 16,-24 25 15,-50-25-31,0-1 16,0 1 15,50 0-15,25 0-1,24-25 1,-49 0-1,-25 25 1,25-25 0,-1-25-1,-24 25 1,25-25 0,25 0-1,49 25-15,-74-25 16,74 1-16,-25-1 15,-24 0 1,24-25 0,26 26 15,-51-51-15,50 50-1,-24-24 1,-1-1-1,25 25 1,1 0 0,-1 1-1,0-1 1</inkml:trace>
  <inkml:trace contextRef="#ctx0" brushRef="#br0" timeOffset="181975">6970 17289 0,'0'25'62,"-25"-25"-46,25 24-16,0 1 16,0 25-16,-24-25 15,24 49 1,-25 25-1,0-24 1,25-50-16,0 24 16,0-24-16,0 0 15</inkml:trace>
  <inkml:trace contextRef="#ctx0" brushRef="#br0" timeOffset="182276">6995 17239 0,'0'0'0,"0"-25"31,0 50 0,25-25-15,0 0-16,-1 25 16,26 0-1,49 24 1,-24 26 0,-26-26-1,-24-24-15,25 99 16</inkml:trace>
  <inkml:trace contextRef="#ctx0" brushRef="#br0" timeOffset="185490.99">12700 16793 0,'0'-25'32,"25"25"15,-25 25-47,25-25 15,-25 25-15,24-25 16,51 24-1,49-24 1,-25 0 0,25 0-1,-74 0 1,-50 25 0</inkml:trace>
  <inkml:trace contextRef="#ctx0" brushRef="#br0" timeOffset="185691">12874 17016 0,'0'0'0,"0"-25"15,24 25 17,1 0-1,0 0-16,74 0 1,125-25 0</inkml:trace>
  <inkml:trace contextRef="#ctx0" brushRef="#br0" timeOffset="186007.99">13767 16495 0,'0'0'0,"0"-25"15,-25 25 16,25 25-15,25 0 0,-25 49-1,49 75 1,-24-25 0,25 99-16</inkml:trace>
  <inkml:trace contextRef="#ctx0" brushRef="#br0" timeOffset="186773.99">14759 16768 0,'0'25'31,"0"0"0,0-1-31,0 1 16,25 0-16,-25 0 0,49 49 15,-49-49 1,25 25 0,0-1-1,0-24 1,-1 0-1,76-50 1,123-74 0,149-25-1,0 25 1,0-25 0,75 24-1,-1-48 1</inkml:trace>
</inkml:ink>
</file>

<file path=ppt/ink/ink1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19:24:42.137"/>
    </inkml:context>
    <inkml:brush xml:id="br0">
      <inkml:brushProperty name="width" value="0.05292" units="cm"/>
      <inkml:brushProperty name="height" value="0.05292" units="cm"/>
      <inkml:brushProperty name="color" value="#C00000"/>
    </inkml:brush>
  </inkml:definitions>
  <inkml:trace contextRef="#ctx0" brushRef="#br0">5110 3994 0,'-25'-25'32,"25"0"-17,-25 25 1,25-25 31,-25 25-16,1 0-15,24 25-16,-50-25 15,25 25 1,25 0-1,0-1 1,50 26 0,-1-25-1,26-50 1,-50-49 0,-25 24-1,-25 0 16,0 26-15,0 24 0,-24 49-1,-1 26-15</inkml:trace>
  <inkml:trace contextRef="#ctx0" brushRef="#br0" timeOffset="1601">7962 4911 0,'0'0'0,"25"0"109,0 0-109,0 0 16,0 0-16,74 0 15,25 0 1,25 25 0,-25-25-1,-100 0-15,125 0 16,-124 0-16,74 0 15,75-25 1,-75 25 0,-24 0-1,49 0 1,-50 0 0,-49 0-16,49 0 15,-49 0 1,0-24-1,99 24 1,-25-25 0,25 25-1,-25-25 1,25 0 0,-74 25-1,74 0 1,-50 0-1,26 0 1,-1 0-16</inkml:trace>
  <inkml:trace contextRef="#ctx0" brushRef="#br0" timeOffset="20514.99">11906 4986 0,'0'-25'0,"0"0"47,25 25-16,-25-25-31,25 25 31,0 0-31,74 25 16,50 25 0,-124-50-16,74 25 15,-74-25-15,74 24 16,-25-24 0,-49 0-1,0 0 1,0-24 15,-1 24 0,1 0 1,0 0-17,25 24 1,123 1-1,-123-25-15,148 25 16,-173-25-16,0 0 16,0 0-16,0-25 15,24 0 1,-24 25-16,49-24 16,-49 24-1,25 0-15,-1 24 16,51 1 15,-51 25-31,50-25 16,-24-25 15,-1-25-15,1 0-1,-1-25 1,-24 26-1,-1 24 1,1 0 0,49 49-1,-24-24 1,49 0 0,-25 0-1,-74-25-15,74-25 16,-74 25-1,24-25-15,26 25 16,-26-25 0,26 50 15,-51 0-15,1 0-16,74 24 15,-74-49-15,74 75 16,26-51-1,23-24 1,1-24 0,-124-1-16,49 0 15,-49 25-15,25 0 16,-25 0 0,24 25-1,26 24 1,-1-24-1,-49 0-15,99-25 16,-99 0 0,74 0-16,-74 0 15,74 0 1,-74 0-16,124-25 0</inkml:trace>
  <inkml:trace contextRef="#ctx0" brushRef="#br0" timeOffset="30662.99">12452 1860 0,'25'0'78,"-25"25"-62,0 0-16,25 0 16,-25 24-16,0-24 0,24 74 31,-24-74-31,25 99 16,-25-25-1,25 25 1,-25-49-1,25 49 1,0-50 0,-25 1-1,24-1 1,-24-24 0,0-1-1,0 1 1,0-25-1,0 0 1,0-1 15,0 1-15,0 0 0,25 25-1,-25-26 1,0 1-1,0 0 1,0 0 0,25 0-1,-25-1-15,0 1 16,0 0 0,25 0-1,-25 0 16,0-1-15,0 1 15,0-50 1,25 25 77,-1 0-31,1 0-15,0 0-32,25 0-16,-1 0-15,-24 0 0,74-24 16,75 24 0,-100 0-1,-24 0 1,24 0 0,-24 0-1,24-25 1,1 25-1,-1 0 1,-24 0 0,-1 0 15,1 0-15,0 0-1,-1 0 1,-24 0-16,25 0 15,-26 0-15,26 0 16,24 0 0,26 0-1,-76 0-15,51 0 16,-50 0-16,24 0 16,51 0-1,-1 25 1,0-25-1,0 0 1,0 24 15,1-24-15,-1 0 0,25 25-1,0-25 1,0 0-1,-99 0-15,99 0 16,-99 0-16,49 0 16,50 0-1,0 0 1,-99 0-16,74-25 16,-49 25-16,74 0 15,0 0 1,49 0-1,-49 25 1,75 0 0,-75-25-1,0 0 17,0 25-17,0-25 1,-25 0-1,-74 0-15,74 0 16,-74 0-16,49 0 16,-49 0-16,74 0 15,-74 0-15,50 25 16,49-25 0,24 49-1</inkml:trace>
  <inkml:trace contextRef="#ctx0" brushRef="#br0" timeOffset="32930.99">12750 3770 0,'-25'0'94,"25"25"-78,-25-25-1,25 25-15,-25-25 16,25 25-1,0 0 1,0-1 0,0 1-1,0 0 1,25-25-16,0 25 31,0 0-15,-1-25-1,1-25 1,-25-25 0,25 25-1,-50-49 1,0 49 0,1 25-1,-51 25 1</inkml:trace>
  <inkml:trace contextRef="#ctx0" brushRef="#br0" timeOffset="34731.99">12576 2232 0,'0'-24'16,"-25"24"-16,25-25 78,0 50-31,-25-25-1,25 24-30,-24 1-16,24 0 16,0 0-16,24 0 15,-24-50-15,25 25 16,0-25 0,0 25-1,-25-25 1,0-24-1,-25 49 1,0 0 15,25 24-15,-25-24-16,25 25 31,-24-25-15,48 25-1,1-25 1,0 0 0,-25-25-1,0 0 1,0 1 0,0-1-1,-25 25 1,0 0 15,25 25-15</inkml:trace>
  <inkml:trace contextRef="#ctx0" brushRef="#br0" timeOffset="35462.99">11757 2009 0,'0'25'93,"0"0"-77,0 0 0,25-1-1,-25 1-15,0 0 16,0 0-16,25 0 15,-25-1 1,25 26-16</inkml:trace>
  <inkml:trace contextRef="#ctx0" brushRef="#br0" timeOffset="36011.99">11658 2381 0,'25'0'0,"0"0"62,0 0-31,-1 0-31,1-25 16,0 25-16,0 0 16,49 0-1,1 0 1,-1 0-1,-24 0 1,-1 0 0</inkml:trace>
  <inkml:trace contextRef="#ctx0" brushRef="#br0" timeOffset="37132.99">11782 2530 0,'25'0'63,"-25"-25"-32,25 25 0,-25-25-31,25 25 16,-25-24 125,0 48-110,-25-24 0,25 25 0,-25-25-31,0 25 16,25 0 0,-25 24-1,1-49-15,24 50 16,0-25-16,0 0 16,0 0-1,0-1 1,24 1-1,1 0 1,25-25 0,24 25-1,1-50 1,-51 25 15,-24-25-31,25 0 16,-25 1-16,0-1 15,-25 25 1,25-25-16,-49 25 16,49-25-16,-25 25 15,-74 75 1</inkml:trace>
  <inkml:trace contextRef="#ctx0" brushRef="#br0" timeOffset="40660.99">13419 3597 0,'0'0'0,"0"24"156,0 1-156,0 0 15,0 0-15,0 49 16,25 26 0,-25-76-1,0 1 1,0 25 0,0 24-1</inkml:trace>
  <inkml:trace contextRef="#ctx0" brushRef="#br0" timeOffset="42560.99">12601 2208 0,'25'0'141,"-1"0"-125,1 0-1,0 0-15,0 0 16,24 0 0,26 24-1,-1-24 1,25 0-1,-49 0 1,24 0 0,-49 0-1,0 0-15,0 0 16,25 0-16,-1-24 16,-24 24 15,0 0-16,-25-25 64,0 50 108,0-1-187,0 1 16,0 0-16,0 74 15,25 0 1,-25-24 0,0 49-1,0-74 1,24-1-1,-24 1 1,0-1 0,0-24 15,0 25-31,0-25 16,0-1 15,0 26-16,0 0 1,0-26 0,0 1-1,0 0 1,0 0 0,0 0-1,0-1 1,0 1-1,0 0 1,0 0 15,25-25-31,-25 25 16,0-1 15,0 1-15,25 0-16</inkml:trace>
  <inkml:trace contextRef="#ctx0" brushRef="#br0" timeOffset="43545">13990 3646 0,'0'0'16,"-25"0"-1,50 0 1,-25-25-16,25 25 47,-25-24-32,24 24 1,1 0-16,50 0 16,-26 24 15,-24 26-16,0 0 1,-50 24 0,25-49-16,-25 25 15,25-26-15,-25 1 16,-24 25 0,24-25-1,0-25 1,25 24-1,0-48 17,25 24-17,0 0 1,0 0 0,74-25-1</inkml:trace>
  <inkml:trace contextRef="#ctx0" brushRef="#br0" timeOffset="44729.99">13419 2158 0,'-24'0'47,"48"0"-47,1 0 31,0 0-15,25 0-1,49-25 1,0 25 15,50 0-31,-124 0 16,74 25-16,-74-25 16,24 0-16,1 0 31,-75 0 94,25 25-110,0 0 1,0-1-16,0 1 16,0 25-16,0 74 15,0-25 1,0-74-16,0 99 31,0-99-31,25 74 16,-25 0-1,0-24 1,0-1 0,25-24-1,-25-1 1,0-24 0,0 0-16,0 0 15,0-1 1,0 1-1,0 0 1,0 0-16,0 24 16</inkml:trace>
  <inkml:trace contextRef="#ctx0" brushRef="#br0" timeOffset="45810.99">14089 2133 0,'0'-25'0,"25"25"31,-25 25-15,25-25-16,24 0 16,1 0-1,49 0 1,50 0 0,-25 25-1,0-25 1,-25 0-1,-74 0-15,25 0 16,-26 0 0,1 0-16,-25 25 93,-25-25-77,25 25 0,0-1-1,0 1-15,0 0 16,25 273 15,-25-274-15,0 51-16,0 49 15,0 0 1,0-25 0,0-24-1,0-51-15,0 51 16,0-50 0,0-1-16,0 26 31,0-25-31</inkml:trace>
  <inkml:trace contextRef="#ctx0" brushRef="#br0" timeOffset="46829.99">14932 2108 0,'0'0'0,"0"25"0,25-25 62,-25-25-46,25 25-16,0 0 16,24 0-1,-24 0-15,25 0 16,-25 0-16,-1 0 0,51 25 16,74-25-1,-25 25 1,-50-25-1,-49 0 1,-50 0 109,25 25-109,0 0-1,25-1 1,-25 1-16,0 74 16,0-24-1,25 49 1,-25 0-1,0-99-15,25 74 16,-25-74-16,0 49 16,0-49-16,0 74 15,0-74 1,0 49-16,0-24 16,0 0 15,0-26-16,0 1-15</inkml:trace>
  <inkml:trace contextRef="#ctx0" brushRef="#br0" timeOffset="47945.99">15577 2158 0,'0'-25'63,"25"25"-47,-25-25-1,25 25 1,0 0-1,24-24 1,26 24 0,24 24-1,25 1 1,-25-25 15,0 0-15,-49 0-1,-25-25 1,-25 50 0,-25-25-1,25 25 63,0 0-62,0 0 15,0 24-31,0-24 16,0 99-16,25-99 16,-25 99-16,0 25 31,25 0-16,-1-50 1,-24 0 0,0-25-1,0-49 1,0 0 15,0 25-15,0-1-1</inkml:trace>
  <inkml:trace contextRef="#ctx0" brushRef="#br0" timeOffset="49144.99">16247 2133 0,'0'-25'16,"0"1"46,25 24-46,0 0 0,-1 0-16,1 0 0,0 0 15,50 0 1,-51 0-16,100 0 15,-74 0-15,24 0 16,50-25 0,-24 25-1,-76 0 1,1 0 0,0 25-1,0-25 1,0 0 15,-50 0 125,25 24-140,0 1 0,0 0-1,0 0-15,0 0 16,0-1-16,0 76 15,0-76-15,0 125 16,0-124-16,0 74 16,0 75-1,0-149-15,0 99 16,0-99 0,0 49-1,0-49-15,0 49 16,0-49-16,-25 49 15,25 1 1,0-26 0,0-24-1,0 0 1,25 0-16</inkml:trace>
  <inkml:trace contextRef="#ctx0" brushRef="#br0" timeOffset="50593">14610 3671 0,'0'0'0,"0"-25"15,25 25 32,0 0-15,-1 0-32,1 0 15,0 0 1,0 25-1,0 25 1,-25-25 0,0-1-16,0 26 15,-25-50-15,25 25 16,0 0 0,0-1-1,25-24 1,-1 0-1,1 25 1,0-25-16,0 0 16,0 25-1,-25 0 1,-25 0 15,0-1-15,-25 1-1,-24 0 1,24-25-16</inkml:trace>
  <inkml:trace contextRef="#ctx0" brushRef="#br0" timeOffset="50943.99">15404 3621 0,'0'0'0,"-25"-24"0,25 48 16,0 1 31,0 0-32,25 25 1,-25 49 0,0 25-1,0-74 1,0 49-16</inkml:trace>
  <inkml:trace contextRef="#ctx0" brushRef="#br0" timeOffset="51330.99">15304 3572 0,'0'0'0,"-24"25"47,24-1-32,0 1-15,-25 25 16,-25 24-1,1 1 1,49-26 0,-25-24-1,50-25 1,-1 0 0,26 0 15,24 0-16,51 0-15</inkml:trace>
  <inkml:trace contextRef="#ctx0" brushRef="#br0" timeOffset="51877">15949 3646 0,'0'25'47,"-24"-25"-31,24 25-16,0 0 16,0 0-1,0 24 1,24 26-1,26-26 1,-25 1 0,0-50-16,-1 25 15,-24-1-15,25-24 16,0 25-16,-25 0 31,0 0-15,-25 0 15,0-25-15,25 24-16,-24-24 15,-76 0-15</inkml:trace>
  <inkml:trace contextRef="#ctx0" brushRef="#br0" timeOffset="52092.99">15999 3646 0,'0'-25'31,"25"25"-15,0 0-1,-1 0-15,1 0 16,-25 25-16,149 0 0</inkml:trace>
  <inkml:trace contextRef="#ctx0" brushRef="#br0" timeOffset="52592.99">16793 3671 0,'-25'0'16,"25"25"-1,-25-25-15,0 25 16,-24 24 15,24-24-31,0 50 16,0-1-1,25 25 1,50-24 0,0-26-1,49-49 1,-50 0 15,-24-49-15,-74-1-1,-26 0 1,-49 50-16</inkml:trace>
  <inkml:trace contextRef="#ctx0" brushRef="#br0" timeOffset="57892">11733 3944 0,'0'-25'15,"0"50"-15,0-75 31,-25 50-31,25 25 32,0 0-17,0 0 1,0 124 0,0-125-16,0 76 15,0-76-15,25 76 16,-25-76-16,0 76 15,0-76-15,0 76 16,0-51 0,0 26-1,0-51 1,24 1 0,-24 0 30,25-25-30,0 25 0,0-25-16,24 25 15,-24 0-15,50-1 16,-1 1 0,25 0-1,-24 0 1,49-25-1,-50 0 1,25 0 0,1 0-1,24 0 1,-50-25 15,25 25-15,0-25-16,1 25 31,-26 0-15,25 0-1,-24-25 1,-26 25 0,-24 0-16,25 0 15,-50-24-15,25 24 0,-1 0 16,1-25-1,0 0 1,-25 0 0,25-25-1,0 1 1,-25 24-16,0-25 16,0 26-16,0-26 15,-25-49 1,25 24 15,0 26-31,0-26 16,0 51-16,0-26 15,0 0 1,0 26 0,-25-1-1,25 50 48,-25-25-32,0 0 0,1 0-15,-1 0-1,0 0-15,0 0 16,0 0-16,-49 0 16,49 0-16,-49 0 15,49 0-15,-74 0 16,74 0-16,-50 0 16,51 0-16,-100-25 15,99 25-15,-74-25 16,24 25-1,-24-25 1,74 25-16,-49-25 16,74 1-16,-50 24 15,25 0-15,-74-25 16,74 0-16,-74 25 16,-25-25-1,-25 25 1,50-25 15,0 1-15,74 24-16,0-25 15,0 25-15,25-25 16</inkml:trace>
  <inkml:trace contextRef="#ctx0" brushRef="#br0" timeOffset="59330.99">11807 4068 0,'0'0'0,"-25"0"0,0 0 32,1 0-17,-26-25 1,0 25-1,26-25-15,-51 25 16,50 0-16,-49-24 16,49 24-16,-49-50 15,49 50-15,-25-25 16,26 0-16,-26-24 16,25 49-1,0-50 1,0-24-16,25-1 31,0 1-15,25-1-1,25 1 1,0 24 0,49-24-1,0 24 1,0 26-1,25-26 1,-25 25 0,25 25-1,25-25 1,-124 25-16,49-24 16,-49 24-16,25 0 15,-25 0 1,0-25-1</inkml:trace>
  <inkml:trace contextRef="#ctx0" brushRef="#br0" timeOffset="59892.99">11881 2902 0,'0'0'0,"-24"0"16,48 0 15,1 0 1,0 0-32,0 0 15,0 25-15,49-25 16,-49 0-16,99 0 15,0 25 1,-50-25 0,-24 0-1,-25 0-15,-25 25 16,-25-25 15,25 24-15,-25-24-16,-24 50 31,-1 0-15,25-50-16,-24 49 15,24-24-15,-50 25 16,1 49 0</inkml:trace>
  <inkml:trace contextRef="#ctx0" brushRef="#br0" timeOffset="67490.98">22994 4018 0,'0'-24'15,"0"-1"1,0 0 0,0 0-1,-25 0 1,25 1-16,-49-51 16,-1 26-1,0-1 1,-49 0 15,-25-24-15,99 74-16,-49-25 15,24 0-15,25 25 0,-74-25 16,74 25-16,-74 0 16,0 25-1,0 0 1,0 25-1,-25 24 1,74 1 0,-25 24-1,26-25 1,49-49-16,-50 49 16,50-49-16,-49 50 15,24-1 1,25-49-16,-25 49 31,25-49-31,0 49 16,0 1-1,25-1 1,0 1 0,49-1-1,0 25 1,26 1-1,-26-26 1,25 0 0,25-24-1,0-25 1,0 0 0,-24-1-1,48-48 1,-24-51-1,1 26 17,-26-51-17,-25-24 1,-24 0 0,-25 25-1,-50 49-15,25-49 16,-25 50-16,25 24 0,-25-50 15,0 51-15,25-1 0,-24 0 0,-1-25 16,-25 1-16,1-26 16,-51-24-16</inkml:trace>
  <inkml:trace contextRef="#ctx0" brushRef="#br0" timeOffset="72457.98">6697 4812 0,'0'-25'47,"25"25"-31,-50-25 15,25 1-31,0-1 16,-49-25-1,24 25 1,-25 25 0,-49-24-1,49 24 1,-49 24 0,25-24 15,24 25-31,-24 25 15,-1 74 17,51-50-17,-26 75 1,25-74 0,25 49-1,25-50 1,-25-49-16,25 24 15,-25-24-15,25 0 16,-1 49 0,1-49-1,0 0-15,49 0 16,-49 0-16,25-1 16,-25-24-16,74 25 15,-74-25-15,49 0 16,-49 0-16,124-25 15,-125 1 1,76-26 0,24-49-1,-50-25 1,-74 99-16,0-124 16,0 100-16,-25-125 15,-49 0 1,-1 100-1,-49-1 1</inkml:trace>
  <inkml:trace contextRef="#ctx0" brushRef="#br0" timeOffset="97338">7714 10815 0,'0'-25'0,"0"0"31,25 25 0,0 0-15,0 25 15,24-25-31,50 0 16,26-25 0,-1 25-1,-75 0-15,50-25 16,-74 25-16,0 0 15,25 0 1</inkml:trace>
  <inkml:trace contextRef="#ctx0" brushRef="#br0" timeOffset="97653.99">7764 11112 0,'0'0'0,"-25"25"0,50-25 63,0 0-48,49 0 1,-49 0-16,49-25 16,1 25 15,74-24-15,-75-1-16,100 25 0</inkml:trace>
  <inkml:trace contextRef="#ctx0" brushRef="#br0" timeOffset="98023.99">9302 10071 0,'0'0'16,"0"-25"-16,-25 25 16,0 25 15,25 0-16,0 24 1,25 75 0,-25 0-1,25 99 1,24 125 0</inkml:trace>
</inkml:ink>
</file>

<file path=ppt/ink/ink1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19:27:09.101"/>
    </inkml:context>
    <inkml:brush xml:id="br0">
      <inkml:brushProperty name="width" value="0.05292" units="cm"/>
      <inkml:brushProperty name="height" value="0.05292" units="cm"/>
      <inkml:brushProperty name="color" value="#C00000"/>
    </inkml:brush>
  </inkml:definitions>
  <inkml:trace contextRef="#ctx0" brushRef="#br0">13915 2034 0,'0'-25'47,"0"50"78,25 25-125,-25-26 0,0 26 16,0 99-16,25 49 31,-25-49-15,0-50-1,0-74 1,0 0-1,0 0 17,0 0-1,0-1-15,0 1 15,0 0 0,25 0 0,0 0-15,74 49 0,25-74-1,-25 0 1,-24 0-1,-1 0 1,0 0 0,-49 0-16,50 0 15,-51 25-15,26-25 16,49 0 0,-24 0-1,-26 25 1,26-25-1,-1 0 1,0 0 0,-49 0-1,50 0 1,-51 0-16,26 0 16,25 0-1,-1 0 1,0 0-1,1 0 1,-1 0 0,-24 0-1,-25 0-15,24 0 16,-24 0-16,0 0 16,24 0-16,1 0 15,24 0 1,-24 0-1,24 0 1,1-25 15,-50 25-31,49 0 16,-49 0-16,49 0 16,26 0-1,-26 0 1,0 0-1,1 0 1,49 25 0,-50-25-1,-49 0-15,25 0 16,-26 0-16,26 0 16,0 0-1,-1 0 1,-24 0-1,0 0-15,-50 24 16</inkml:trace>
  <inkml:trace contextRef="#ctx0" brushRef="#br0" timeOffset="3649.99">17115 3076 0,'0'0'0,"0"25"16,25-25 62,0 0-47,74-25-31,-49 25 16,123 0-16,75 0 15,-49 0 1,-26 0-1,-24-25 1,0 25 15,25 0-31,-25-25 32,-25 25-17,-25 0 1,-74 0-16,74 0 15,-74 0-15,99 0 16,-50 0 0,50 0-1,-50 0 1,51 0 0,-26 0-1,0 0 1,50 0-1,-50 0 1,25 0 0,-25 0 15,-24 0-15,-1 0-1,0 25 1,-49-25-16,25 0 15,-25 0-15,-1 0 16,1 0-16,0 0 16,0 0-16,25 0 15</inkml:trace>
  <inkml:trace contextRef="#ctx0" brushRef="#br0" timeOffset="9148.99">7764 3770 0,'0'0'0,"-25"0"0,0-24 15,0 24 1,25-25 0,25 25 15,-25 25-16,25-25-15,49 0 16,100 0 15,-50 0-15,-74 0-16,148-25 16,-148 25-16,74 0 15,74 0 1,-24 0-1,-25 0 1,-124 0-16,123 0 16,-123 0-16,99 0 15,0 0 1,-25 0 0,1 0-1,48-25 1,-73 25-1,-50 0-15,99 0 16,-99 0-16,49 0 16,50 0-1,-50 0 17,75 0-17,-50 0 1,-24 0-1,24 25 1,-49-25 0,49 25-1</inkml:trace>
  <inkml:trace contextRef="#ctx0" brushRef="#br0" timeOffset="13198">12923 3820 0,'-25'0'0,"1"0"31,-1 0-16,50 0 17,-1 25-17,1-25 1,74 25 0,50-1-1,-124-24-15,174 0 16,-150 0-16,1 0 0,173 0 15,-49-24 1,123 24 0,1-25-1,-75 0 1,0-25 15,-99 50-15,0 0-1,25 0 1,-49 0 0,24 0-1,-50 0 1,-24 0 0,-26 25-16</inkml:trace>
  <inkml:trace contextRef="#ctx0" brushRef="#br0" timeOffset="17996.99">521 4638 0,'0'0'0,"25"0"125,0 25-125,-1-25 16,1 0-1,99 25-15,-99 0 0,25-25 16,-1 0 0,199 25-1,75-50 1,-175 25 15,-48 0-15,-1 25-1,0-25 1,25 24 0,-25-48-1,75 24 1,-149 0-16,99 0 16,-99 0-16,99 0 15,0 0 1,-99 0-16,74-25 15,-74 25-15,74-25 16,-25 0 0,-49 25-16,25 0 15,-26-25-15,26 25 16,-25 0-16,74 0 16,-74 0-1,49 0 1,25-24-1,1 24 1,-26-25 0,-24 25-1,-1 0 1,1 0 0,0 0-1,-1 0 1,-24 0-1,-25 25 1</inkml:trace>
  <inkml:trace contextRef="#ctx0" brushRef="#br0" timeOffset="32211.99">14114 4762 0,'0'25'32,"-25"0"61,25 0-77,-25 0 0,25 0-16,-25-1 15,25 1-15,25-25 16,0 0 15,0-25-15,0 25-16,24-49 15,-24 24-15,-25 0 16,0 0 0,0 0-16,-25 25 15,25-24-15,-25 24 16,1 0 0,-1 24-1,-25 26 1</inkml:trace>
  <inkml:trace contextRef="#ctx0" brushRef="#br0" timeOffset="53492.99">13940 1960 0,'-25'-25'15,"25"0"1,25 25 109,0 25-110,0-25-15,24 0 0,125 25 16,-25-25 15,-75 0-15,75 0 0,-50-25-1,25 25 1,0 0-1,-24 0 1,-1 0 0,50 0-1,0 0 1,-25 0 0,0 0-1,-25 0 1,0 0 15,0-25-15,0 25-16,25-25 31,25 25-15,0-25-1,-25 25 1,25 0-1,-25-24 1,0 24 0,-25 0-1,0 0 1,1 24 0,-1-24-1,50 0 1,-50 25-1,25-25 1,-25 25 15,0-25-15,25 0 0,-24 0-1,-1 0 1,0 0-1,0 0 1,1 0 0,24 0-1,0 0 1,-25 25 0,0-25-1,0 0 1,-24 0-1,24 0 1,25 0 15,0 0-15,0 0 0,-25 0-1,-74 0-15,74 25 16,-74-25-16,49 0 15,75 24 1</inkml:trace>
  <inkml:trace contextRef="#ctx0" brushRef="#br0" timeOffset="61474.99">12898 6152 0,'0'-25'16,"-24"25"-16,24 25 31,24-25-31,-24 24 63,0 1-48,0 0 1,0 0-16,0 49 15,0-24-15,0 49 16,0 0 0,0-49-16,0 49 15,0-74-15,25 74 16,-25-24 0,0 24-1,25-25 1,-25-24-1,0-25 1,0-1 0,0 1 15,0 0-15,0 0-1,0 0 1,25-25-1,0 0 1,24 24 15,-24-24-31,49 0 16,51 0 0,48 0-1,-24-24 1,0 24 15,24 0-31,51-25 16,-51 0 15,51 25-15,-51-25-1,-24 25 1,0 0-1,0-25 1,-25 25 0,25-24-1,-25 24 1,-100 0-16,26 0 16,-25 0-16,49 0 15,25 24 1,-24-24-1,-26 0 1,26 0 0,-50 0 15,24 0-15,-24 0-1,0 0 1,0 0-1,-25-24 17,0-1-17,0-25 1,0-49 0,0 0-1,0 74-15,-25-74 16,25 74-16,-25-50 15,0-73 17,25 123-32,-25-50 0,25 51 15,0-1-15,-24-25 16,24-24 0,0-1-1,0 26 1,0 24-1,-25 25-15,25-25 16,0 0-16,0 1 16,-25 24-1,25-25 1,-25 25 0,-24-25-1,-1 0 1,-24 25-1,-26 25 1,1-25 0,0 0 15,-25 0-15,-25 0-1,25 0 1,0 0-1,25 0 1,0-25 0,-75 25-1,0 0 1,25 0 0,-24 0-1,-1 0 1,75 0 15,-25 0-31,-25 25 16,0 0 15,25 0-15,-25-1-1,75 1 1,-75 0-16</inkml:trace>
  <inkml:trace contextRef="#ctx0" brushRef="#br0" timeOffset="85203.99">4341 9971 0,'-25'0'0,"25"25"110,25-25-110,0 0 0,-1 0 15,76 0 1,24 0 0,49-25-1,-49-24 1,0 49-1,0-25 1,-24 0 0,-51 25-1,-24 25 1,0-25 15</inkml:trace>
  <inkml:trace contextRef="#ctx0" brushRef="#br0" timeOffset="85837.99">6524 9922 0,'-25'0'31,"50"0"47,-1 0-78,1 0 0,25 25 16,148-25-1,-74 24 1,0-24 0,0 25-1,-49-25 1,-50 25 0,-1-25-1</inkml:trace>
  <inkml:trace contextRef="#ctx0" brushRef="#br0" timeOffset="86454.99">8483 9971 0,'-25'0'16,"25"25"-1,25-25 17,50-25 15,-51 25-47,26 0 0,99 0 15,49-24 1,-49-1-1,-50 25 1,-49 0 0,-75 0 31,25 25-32</inkml:trace>
  <inkml:trace contextRef="#ctx0" brushRef="#br0" timeOffset="91371.99">10864 8954 0,'-24'0'16,"24"-24"0,0-1-1,-50 0-15,0-25 16,26 1 0,-1 49-16,-25-50 15,25 25 1,1 25-16,-26-24 15,-24-1 1,24 25 0,-49 0-1,0 49 1,-1 1 0,1 24-1,25 1 16,49-50-31,-25 49 16,50-49-16,-49 74 16,-1 0-1,50-74-15,-25 74 16,25-74-16,0 50 16,50 24-1,-25 0 1,49 25-1,0-25 1,-49-74-16,50 25 16,-50-26-16,49 1 15,25 25 1,25-50 0,25-25-1,0 0 16,-124 0-31,99-24 16,-100 49-16,76-50 16,-26-74-1,25-49 1,-74 148-16,0-149 16,-25 149-16,-50-148 15,-24-1 1,-50-24-1,-50 49 1</inkml:trace>
  <inkml:trace contextRef="#ctx0" brushRef="#br0" timeOffset="93071.99">13940 8880 0,'-25'0'15,"25"-25"-15,0 0 16,-24 25-1,24-49 1,-25 24 0,-25-25-1,25 50-15,-24-49 16,24 49-16,-25-25 16,-74 25-1,50 0 1,49 0-16,-49 25 15,49 0-15,-74 24 16,24 26 0,-24 49-1,25 0 1,49-50 0,0-49-16,0 74 15,25-74 1,0 49-1,0 1 1,25 49 0,0-25-1,24 0 1,51 50 0,-76-124-16,51 74 15,-50-99-15,24 50 16,51-1-1,-1 1 1,50-75 0,24 0-1,-148 25-15,99-74 16,-99 49-16,49-25 16,75-98-1,-75 48 16,-24 1-31,0 0 16,-50 49-16,25-98 16,-50 123-16,0-99 15,25 99-15,-75-124 16,-24 25 0,-74-25-16</inkml:trace>
  <inkml:trace contextRef="#ctx0" brushRef="#br0" timeOffset="94186.99">12303 8781 0,'-25'-25'0,"1"25"16,24-25 0,-25 25-16,0 0 15,-25-25-15,1 1 16,-26-1 15,-24 25-15,25 0-1,-50 49 1,24 1 0,26 49-1,-50 25 1,74-24-1,1 48 1,49-123-16,-25 99 16,25-74-16,0 49 15,25 75 1,24-75 0,26 0-1,-1-25 16,50 1-15,50-50 0,24-50-1,1 0 1,24-74 0,-124 49-1,-74 25-15,99-123 16,-99 123-16,0-50 15,-1-98 1,-24 24 0,-49-25-1,-50 50 1,-50-25 0</inkml:trace>
  <inkml:trace contextRef="#ctx0" brushRef="#br0" timeOffset="94786.99">12328 8657 0,'0'-25'0,"25"0"31,-25 0-15,0 1-16,25 24 15,-25-25-15,99-74 16,-74 74-16,99-99 15,49 0 1,75-75 0,-24 50-1,-26-24 1,-49-1 0,-124 149-16,-1-49 15,1 49 1,-25-24-1,0 24 1,0 50 15</inkml:trace>
  <inkml:trace contextRef="#ctx0" brushRef="#br0" timeOffset="95287.99">13320 7342 0,'0'0'0,"-25"-25"0,25 1 32,0-1-1,25 25-31,0 0 15,49-50 1,50 25 0,0-24-1,0 24 1,-74 25 0,-25 0-1,-75 74 1,25-24 15,-24 49-15,24-49-1,25-25-15,-50 198 16</inkml:trace>
  <inkml:trace contextRef="#ctx0" brushRef="#br0" timeOffset="98353.99">15825 8806 0,'0'0'0,"0"-25"16,-24 25-16,24-25 16,-25 0-1,0-24 1,0 49-16,0-75 15,1 50-15,-26-49 16,-24 0 0,74 49-16,-100-25 15,100 25 1,-49 25-16,-51-49 16,1 24-1,-50 25 1,50 25 15,74-25-31,-49 25 16,49-1-16,-24-24 15,-75 124 1,24-24 0,1 24-1,50 0 1,24-100-16,-25 76 15,50-76-15,-25 26 16,-24 49 0,24-24-1,25-50-15,0 49 16,0-49 0,0 24-16,0 26 15,25 24 1,-25 0 15,49 25-15,1-25-1,24 25 1,1-49 0,-26-25-1,100 24 1,-74-49-1,73 0 1,1-25 0,25-25-1,0 0 1,24-25 0,-24-24-1,-75-1 1,-74 51-1,49-100 1,-49 99-16,24-74 16,1-50-1,-50-74 1,-25-1 0,-49-24-1,-25 50 1,-125-100-1</inkml:trace>
  <inkml:trace contextRef="#ctx0" brushRef="#br0" timeOffset="113850.99">10592 14337 0,'0'0'0,"0"25"94,0 0-47,-25-25-47,25 25 0,0-1 15,-25 1 1,25 25-1,25-25 1,0-25 0,24 0-1,-24-25 1,-25 0 0,0 0-1,0-24 1,-25 24-1,0 25 1,1 0 15,-1 74-15,25-49 0,0 0-1,25-25 1,49-25-16</inkml:trace>
  <inkml:trace contextRef="#ctx0" brushRef="#br0" timeOffset="114416.99">10641 14461 0,'0'0'0,"0"-25"31,0 1-15,25 24 31,-25 24-32,0 1 1,0 0-16,25 0 16,0 0-1,-1 24 1,1-49-1,0 0 1,0 0 15,24-49-15,26 24 0,-1-50-1,75 1 1,25-25-1,-25 24 1,-100 50 0,-24 1-16,25 24 15,-50 24 1</inkml:trace>
  <inkml:trace contextRef="#ctx0" brushRef="#br0" timeOffset="123333.99">7193 16818 0,'0'0'0,"-24"0"47,24-25-31,0 0-1,0 0 1,0 0-16,49-49 16,26 24-1,-51 26-15,100-51 16,-74 50-16,124-24 15,-1 24 1,-148 25-16,124 50 31,-124-50-31,74 74 16,75 25 0,-26-49-1,1-50 1,-25-25-1,50-74 1,-50 49 0,25 1-1,-25 24 1,-25 50 0,50 24-1,0-24 1,-25 0-1,-50 0-15,50-25 16,-74 0 0,49-25-16,-25 0 31,26 0-15,-1 0-1,0 25 1,50 25-1,-25 0 1,74-25 0,1-25-1,-75 0 1,0-24 0,-99 49-16,49-50 15,-49 50-15,24 0 16,51 25-1,-26 25 1,75-1 0,0-24 15,-100-50-31,125 0 16,-149 25-16,24-24 0,51-26 15,24 0 1,0 1-16</inkml:trace>
</inkml:ink>
</file>

<file path=ppt/ink/ink1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19:30:04.527"/>
    </inkml:context>
    <inkml:brush xml:id="br0">
      <inkml:brushProperty name="width" value="0.05292" units="cm"/>
      <inkml:brushProperty name="height" value="0.05292" units="cm"/>
      <inkml:brushProperty name="color" value="#C00000"/>
    </inkml:brush>
  </inkml:definitions>
  <inkml:trace contextRef="#ctx0" brushRef="#br0">2877 4911 0,'0'-24'0,"-24"24"188,-1 0-173,25 24 1,-25-24-1,25 50 1,0-25 0,25-25 15,0 0 0,-25-25-31,24 25 16,-24-25-1,0 0 1,0 1 15,-24 24-15,24 24 0,-25-24-1,25 25 1,-25 0-1,50-25 32,-25-25-31,0 0 0,-25 25 62,50 0-31</inkml:trace>
  <inkml:trace contextRef="#ctx0" brushRef="#br0" timeOffset="2320">3870 4787 0,'0'-25'31,"-25"50"110,0 0-110,25 0-15,25-25 31,-25-25 0,0 0-16,0 0 16</inkml:trace>
  <inkml:trace contextRef="#ctx0" brushRef="#br0" timeOffset="175971.73">14883 4068 0,'0'0'0,"-25"0"15,25-25-15,-25 0 16,-74-24 15,74 49-15,-24-25-16,-51 25 31,1 0-15,-50 25-1,50-25 1,0 25 0,74-1-16,-99 26 15,99-25-15,-24 0 16,24-25-16,-25 74 15,25-74-15,-49 74 16,74-49-16,-50 50 16,26-75-16,-1 74 15,-25 25 1,25 25 0,25-25-1,-24 26 1,48-26 15,-24 25-15,50-25-1,0 0 1,-1-49 0,26 24-1,-1 1 1,0-26-1,50 1 1,0-25 0,-24-1-1,49-24 1,-25 0 0,24-24-1,-24-1 1,-24-50-1,48 1 17,-24 0-17,-24-1 1,-1-24 0,-25-25-1,-24 25 1,0-50-1,-50 25 1,0 0 0,-25 49-1,25 51-15,-75-125 16,75 124-16,-49-49 16,-51-50-1,1 24 1,-50 26 15,50 24-15,74 50-16,-148-49 0</inkml:trace>
  <inkml:trace contextRef="#ctx0" brushRef="#br0" timeOffset="177720.73">16421 3820 0,'0'0'0,"-25"0"16,0 0-16,25-25 15,-25 25-15,-24-25 16,24 1-16,0 24 15,-49-25 1,-1 0 0,1 0-1,-50 25 1,49 0 0,-24 25-1,0 25 1,25 24-1,-50 25 17,24 0-17,75-49 1,1-25-16,-1 49 16,0-49-16,0 49 15,0 1 1,1 24-1,24-25 1,-25 1 0,25-50-16,0 74 15,0-74-15,25 74 16,-25 0 15,24 0-31,1 1 16,-25-26-1,25 0 17,25 1-17,-26-26 1,26 1 0,-25-50-16,25 50 15,-26-26-15,51 1 16,-26 0-1,26 25 1,24-26 0,0 1-1,-24-25 1,24 0 0,-25 0-1,25-49 1,1 24-1,24-25 17,0-49-17,0 25 1,-75-1 0,1 1-1,-50 49-15,25-49 16,0 49-16,-1-74 15,1-50 1,0 25 0,-50-25-1,0 25 1,-24-25 0,-26 25-1,-49-25 1,0 50-1,100 99 1,-101-74 0,101 49-16,-150-50 0</inkml:trace>
  <inkml:trace contextRef="#ctx0" brushRef="#br0" timeOffset="181969.73">14064 4490 0,'-25'0'0,"1"0"47,24 24-31,0 1 15,0 0-31,0 0 16,0 49-16,0 75 15,-25-25 1,25-49 15,0-26-15,0 1 0,0-25-1,25-25 16,-1 0 1,1 0-17,0 24 1,25-24 0,-1-24-1,26 24 1,-1-25-1,-24 0 17,24 0-32</inkml:trace>
  <inkml:trace contextRef="#ctx0" brushRef="#br0" timeOffset="182387.73">13965 4564 0,'-25'0'0,"50"0"31,-25-25-15,25 25-1,-25-25-15,49 25 16,1-24 0,24-1-1,1 25 1,24 0 0</inkml:trace>
  <inkml:trace contextRef="#ctx0" brushRef="#br0" timeOffset="182654.73">14089 4862 0,'0'0'0,"25"0"31,0 0 1,-1-25-17,1 25-15,50 0 16,98-50 0</inkml:trace>
  <inkml:trace contextRef="#ctx0" brushRef="#br0" timeOffset="183486.73">16197 4341 0,'-24'0'15,"24"25"32,0-1-31,0 1-16,0 25 16,0 24-1,0 50 1,0-49-1,0-1 1,0 1 15,24-51-31</inkml:trace>
  <inkml:trace contextRef="#ctx0" brushRef="#br0" timeOffset="183820.73">16173 4366 0,'-25'0'16,"50"0"-16,-25-25 16,24 25 15,1 0-15,0 0-1,25 0 1,24-25-1,50 0-15</inkml:trace>
  <inkml:trace contextRef="#ctx0" brushRef="#br0" timeOffset="184103.73">16222 4663 0,'25'0'47,"0"0"-31,0-25-16,-1 25 15,1 0-15,25 0 16,0-24 0,49-1-1</inkml:trace>
  <inkml:trace contextRef="#ctx0" brushRef="#br0" timeOffset="187719.73">14114 5209 0,'0'-25'62,"0"50"-31,-25-25-15,0 25 0,25 0-16,-74 74 15,-1 50 1,26-25-1,-1-50 1,-24 25 0</inkml:trace>
  <inkml:trace contextRef="#ctx0" brushRef="#br0" timeOffset="188537.73">13221 6003 0,'-25'0'31,"25"-25"79,0 0-79,25 25-31,-25-25 16,0 1-16,-25-1 31,0 50-15,0-1-16,-74 26 15,25 74 1,49-74-1,50 49 1,0-25 0,49-24 15,0-25-15,-49-50-16,75 0 15,-76 0-15,100-124 0</inkml:trace>
  <inkml:trace contextRef="#ctx0" brushRef="#br0" timeOffset="189119.73">13419 5730 0,'0'25'62,"0"-1"-46,0 1-16,0 75 31,0-76-31,0 51 16,0 98-1,0-73 1,0-26 0,0-99 15,0 0 0,25 1-31,-25-51 31,25 26-15,0-26 0,0 50-1,-1 25 1,1 50-1,-25 24 1,25 1 0,-25-1-1,0 25 1</inkml:trace>
  <inkml:trace contextRef="#ctx0" brushRef="#br0" timeOffset="189969.73">13742 6251 0,'0'-25'16,"25"25"47,-25-25-48,24 25-15,-24-25 16,25 25-16,-25-24 0,25-26 31,-25 0-15,0 26-16,0-1 15,-25 25-15,0 0 16,1 25 0,-1 24-1,0 1 1,25 49-1,0-49 1,25 24 0,0-49-1,24 0 1,1-50 0,-1-50-1,1 1 1,-50 49-1,0 0 1,0 50 15,0 0-15,0 0 0,25 24-1,0 1 1,24-25-1,-24-25 1,0 0-16,0-50 16,-1 50-16,1-49 15,0 24 1,0 25 0,-50 0-1,50 25 1,0 24-1,24 26 1,26-26 0</inkml:trace>
  <inkml:trace contextRef="#ctx0" brushRef="#br0" timeOffset="190839.73">16570 4887 0,'-25'0'16,"50"0"-1,-25 24 1,24-24 0,1 25-16,25 25 31,74 49-15,-99-74-16,49 24 15,-49-24-15,74 50 16,-25-26-1,-49-24-15,50 25 16,-51-50 0,1 24-16</inkml:trace>
  <inkml:trace contextRef="#ctx0" brushRef="#br0" timeOffset="191618.74">17587 5705 0,'0'25'0,"0"0"31,0-1-15,0 1-1,0 75 1,0-1 0,24 25-1,1 49 1</inkml:trace>
  <inkml:trace contextRef="#ctx0" brushRef="#br0" timeOffset="192038.74">17562 5606 0,'0'0'0,"0"-25"0,0 0 47,25 25-47,-1 0 16,1 0-1,0 0 1,0-25-16,49 25 16,-49 0-16,0 0 0,49 25 15,-24 25 1,-25-1 15,-25 75-31,-50 1 16,0-51 15,26-49-31,-26 24 16,25-49-16,0 25 15,1-25-15,-100-49 0</inkml:trace>
  <inkml:trace contextRef="#ctx0" brushRef="#br0" timeOffset="193218.74">18107 5383 0,'0'24'31,"0"1"-16,0 0 1,0 0-16,0 0 0,0-1 16,0 175 15,0-174-31,25 99 16,-25 0-1,0-50 1,0-49-1,0 0 17,0-50-17,0 0 1,0-24 0,0-26-1,25 26 1,0-1-1,0 25 1,-25 50 0,24-25-1,-24 50 1,0-26 0,25 76-1,0-51 1,0-24-1,24-25 1,1-50 0,0 1 15,24-26-15,-74 51-16,25-1 15,-25 50 16,0 24 1,25-24-17,0 0 1,49-50 0,-24 0-1,24-49 1,-49 74-1,-25-25 1,-25 50 15,25 0 1,0-1-17,0 26 1,0 49-1,25-24 1,-25-51-16,0 76 16,0-76-16,0 51 15,0-1 1,-25-24 0,-25-1-1,1-24 1,-50-25-1,49-49 1,-25-100 0</inkml:trace>
  <inkml:trace contextRef="#ctx0" brushRef="#br0" timeOffset="194485.73">15354 4638 0,'-25'25'16,"25"0"31,0 0-32,-25 0 1,25-1-16,0 1 16,0 0-1,25 0 1,0-25-1,25-50 1,-25 25 0,-1-24-1,-48-1 1,-1 50 15,25 25-15,0 0 15,-25-25-31,25 49 16,25-24-1</inkml:trace>
  <inkml:trace contextRef="#ctx0" brushRef="#br0" timeOffset="194968.74">15429 4638 0,'0'25'94,"0"0"-94,0 0 16,0 0-16,0 24 15,0 51 1,24 73-1,-24-24 1,25-25 0,0 25-1,-25-50 1,25 0 0,-50 0-1,25-49 1,0-25-16,0 0 31,-25 0-15</inkml:trace>
  <inkml:trace contextRef="#ctx0" brushRef="#br0" timeOffset="196418.74">15528 6251 0,'25'0'78,"-25"-25"-62,24 0 15,-48-24-15,24 24-1,-25 0-15,25 0 16,-25 25-1,0 25 1,0 0 0,-49 148 15,49-123-15,25-25-16,0 24 15,25 26 1,0-50-1,49-1 17,174-123-1,-223 74-31,0-24 16,24-26-1,-49 51-15,0-51 16,0 50-16,0 1 0,0-26 15,-24 25-15,-1 25 32,25 25-17,0 0 1,0 0 0,-25 74-1,25 0 1,0-25-1,0 1 1,0-26 0,25-49 15,-25-24-15,0-26-1,25-24 1,-1 24-1,-24 25 1,25 25 0,-25 50-1,25-1 1,0 1 0,-25 0-1,25-1 1</inkml:trace>
  <inkml:trace contextRef="#ctx0" brushRef="#br0" timeOffset="197038.74">16024 6424 0,'25'0'79,"-1"0"-48,-24-24-31,0-1 15,25 0 1,-25 0-16,-25 0 16,1 25 15,24 25-15,-25 0-1,0 0 1,25 24-1,0-24-15,25 0 16,-25 0-16,0 0 16,49-1-1,-24-24 1,0-24 0,-25-1-16,25 0 15,-25 0-15,0-24 16,25 24-1,-25 0 1,0 50 15,0 0-15,0-1 0,24 1-1,26 50 1</inkml:trace>
  <inkml:trace contextRef="#ctx0" brushRef="#br0" timeOffset="197401.73">16421 5978 0,'0'25'79,"0"0"-48,0-1-31,0 1 15,0 0-15,0 0 16,25 49 0,-25 50-1,0-49 1,24-1 0,-24 0-1</inkml:trace>
  <inkml:trace contextRef="#ctx0" brushRef="#br0" timeOffset="197801.73">16371 5928 0,'0'-24'15,"25"24"17,-25-25-17,25 25-15,0 0 16,-1 0-1,26 0-15,24 0 16,-24 0 0,0 49 15,-50 26-15,-50 49-1,25-50 1,-74 25-1</inkml:trace>
  <inkml:trace contextRef="#ctx0" brushRef="#br0" timeOffset="198252.73">16594 6350 0,'0'25'78,"25"-25"-78,-25 25 16,0-1 0,50 1-1,-25-50 1,24 1 0,-24-26-1,25 0 1,-50 75 15,0 0-15,0 0 15,49 49-31</inkml:trace>
  <inkml:trace contextRef="#ctx0" brushRef="#br0" timeOffset="200517.73">13667 4837 0,'-24'-25'32,"-1"0"-17,0 25-15,25-25 16,-50 1-16,1-26 16,-26 25-1,26 0 1,-50-24-1,-50-1 17,74 25-32,50 25 0,-49-49 15,49 49 1,0-25 0,1 25-16</inkml:trace>
  <inkml:trace contextRef="#ctx0" brushRef="#br0" timeOffset="201400.73">12179 3870 0,'0'0'0,"0"-25"16,-25 25 15,0 0-15,25 25-1,-24-25-15,-1 49 16,0-49-16,25 25 16,0 0-16,-25 49 15,25-49-15,0 0 16,0 0 0,50-1-1,24 1 1,1-25-1,-26 0 1,1 0 0,-25 0-16,0 0 31,-1 0-31,1 25 16,0 0-1,0 24 1,-25-24-1,-25 0 1,0 0 0,-24 24-1,-26-24 1,-24-25 0,0-25-16</inkml:trace>
  <inkml:trace contextRef="#ctx0" brushRef="#br0" timeOffset="201652.73">12080 3870 0,'0'0'0,"0"-25"16,25 25 0,-1 0-1,1-25 1,50 0 0,74-24-1</inkml:trace>
  <inkml:trace contextRef="#ctx0" brushRef="#br0" timeOffset="202152.73">12725 3646 0,'-25'0'0,"50"0"0,-75 0 32,25 0-17,25 25 1,-24-25-16,24 25 0,-25 25 15,0-26 1,0 76-16,25-26 16,0 50-1,25-74 1,49-1 15,1-49-15,173-149 15,-223 125-31,-1-100 16,-73 24-1,-26 26 1,1 24 0,-50 100-1</inkml:trace>
  <inkml:trace contextRef="#ctx0" brushRef="#br0" timeOffset="204150.73">15205 6474 0,'0'0'0,"0"25"16,0 0 31,25-25-31,-25 24-16,0 1 15,25 25 1,0 24-1,-1-49 1,-24 0-16,25-25 16,-25 25-16,25-25 15,0 0 1,0 0 0,0 0-1,-1 0 1,51 0-1,-1 0 1,25-25 0,1 0 15,-1 25-15,25-25-1,-25 25 1,0 25-1,-74-25-15,74 0 16,-74 0-16,25 0 16,49 0-1,-25 0 1,1 0 0,-26-25-1,-24 25-15,25 0 16,-25 0-16,-1-25 15,51 25 1,-50-24 0,24-1-1,-24 0 1,25 0 15,-26-24-15,1 24-1,-25-25 1,0 1 0,0-26-1,0 26 1,0 24-16,-25 0 16,25 0-16,-24 0 15</inkml:trace>
  <inkml:trace contextRef="#ctx0" brushRef="#br0" timeOffset="205466.72">16743 6648 0,'0'24'47,"25"1"-16,-25 0-15,0 0-16,25-25 0,-25 25 16,0-1-1,25 26 1,-1-25-1,1 0 1,0-25 0,0-25-1,24 25 1,1-25 0,0 25-1,24 0 1,-49-25-1,49 25 1,1 0 0</inkml:trace>
  <inkml:trace contextRef="#ctx0" brushRef="#br0" timeOffset="205951.73">17338 6573 0,'0'0'0,"25"0"78,0 0-62,0 0-16,0 0 16,-25 25-1,0 0-15,0 0 16,0 24-1,0-24 1,0 25 0,24-50 31,1 0-16,0 0-16,0 0-15,49-25 16</inkml:trace>
  <inkml:trace contextRef="#ctx0" brushRef="#br0" timeOffset="206366.72">17785 6449 0,'-25'0'0,"0"25"47,25 0-32,-24-25 1,24 25-16,0-1 15,0 1-15,-25 25 16,50-25 0,-1 24 15,26-49-15,-50 25-16,50-50 15,-26 25-15,26-25 16,-25-24-1,-50-26 1,-25 26 0,26 24-1,-1 25-15,0 0 0</inkml:trace>
  <inkml:trace contextRef="#ctx0" brushRef="#br0" timeOffset="207116.73">19100 5804 0,'0'-25'16,"0"1"31,24 24-47,-24-25 0,25 0 15,0 0-15,49-74 16,-49 74 0,74-74-1,-74 74-15,74-74 16,50 0-1,-124 74-15,50-49 16,-51 49-16,-48 25 31,-1 25-15</inkml:trace>
  <inkml:trace contextRef="#ctx0" brushRef="#br0" timeOffset="207766.72">20092 4688 0,'0'0'0,"0"-25"16,0 0 15,25 25-16,-1 0 1,26-24 0,24 24-1,-49 24 1,-25 76 15,-25-26-15,-24-24-1,24-1 1,50-49 0,0-24-1,24 24 1,-24-25 0,25 50-1,-1-1 1,-24 1-1,-50 50 1,-49 24 0,49-74 15,-49-1-31,-50-73 16</inkml:trace>
  <inkml:trace contextRef="#ctx0" brushRef="#br0" timeOffset="208250.73">20762 4539 0,'0'0'0,"-25"0"0,0 0 15,0 0 17,0 0-17,25 25 1,-49 0-1,-1 49 1,0 50 0,26-49-1,48-1 1,-24-49-16,50 25 16,-50-26-16,124 1 15,0-50 1,-99 1-16,49-51 15,-49 50-15,-25-74 16,-49 0 0,-75 0 15,-75 99-31</inkml:trace>
  <inkml:trace contextRef="#ctx0" brushRef="#br0" timeOffset="209099.73">22250 3894 0,'25'0'94,"-1"0"-63,1 0-31,99-24 16,25 24 0,50-25-1</inkml:trace>
  <inkml:trace contextRef="#ctx0" brushRef="#br0" timeOffset="209350.73">22399 4043 0,'-75'50'0,"75"-25"63,25-25-63,0 0 15,0 0-15,49 0 16,25-25 0,125 0-16</inkml:trace>
  <inkml:trace contextRef="#ctx0" brushRef="#br0" timeOffset="209750.73">23192 3423 0,'0'0'0,"0"-25"16,0 50 15,0 0 0,0 0-15,25-1-16,-25 100 15,25 1 1,-25-101-16,0 100 16,0-74-16,0 24 31,0 75-31</inkml:trace>
  <inkml:trace contextRef="#ctx0" brushRef="#br0" timeOffset="210250.73">23589 3547 0,'0'0'0,"0"-25"0,-25 25 31,25-25-31,-24 25 16,-1-24-16,25 48 15,-25-24-15,0 25 16,-24 50 15,24 24-15,-25 25-1,50-50 1,25 50 0,25-74-1,74-25 1,0-50 0,-25-25-1,-25-74 1,-123 25-1,-51-50 1,76 124-16,-76-24 16,76 24-16,-26 0 31,-24 75-31</inkml:trace>
  <inkml:trace contextRef="#ctx0" brushRef="#br0" timeOffset="210699.73">24135 3423 0,'0'0'0,"0"-25"0,-25 25 16,0 0 0,-24 25-1,-1 0 1,25 0-16,1 49 31,-1-49-31,25 0 0,-25 49 16,25 50-1,74 25 1,26-75 0,73-49-1,1-50 1,-100-74 0,-49-50-1,-124-24 1,-75 49-1,-99 49 1</inkml:trace>
  <inkml:trace contextRef="#ctx0" brushRef="#br0" timeOffset="-207698">18107 6672 0,'25'0'62,"0"0"-46,0 25 0,0-25-16,-1 0 0,26 0 15,74 25 1,99-25-1,50 0 1,-50 0 0,1-50-1,-100 50 1,-50-24 0,-124 48 15</inkml:trace>
  <inkml:trace contextRef="#ctx0" brushRef="#br0" timeOffset="-207148">19968 6449 0,'0'0'16,"0"-25"-16,0 1 15,-25 24 1,25-25-1,-25 0 1,0 25 0,1 25-1,-26 0 1,-24 49 0,49-24-1,-25 74 1,50-75-1,50 1 1,-1-25 0,51-25-1,-1-25 1,-74 0-16,49-25 16,-49 50-1,0-74-15,-25 0 31,-50-1-15,-24 50 0,-1 25-16</inkml:trace>
  <inkml:trace contextRef="#ctx0" brushRef="#br0" timeOffset="-206734">20389 6796 0,'-24'-24'16,"24"48"62,0 1-62,0-50 30,0 1-46,0-1 32,-25 25-1</inkml:trace>
  <inkml:trace contextRef="#ctx0" brushRef="#br0" timeOffset="-206182">20588 6375 0,'0'0'0,"0"-25"0,0 0 32,-25 25-17,25-25-15,25 25 31,24-24-15,26 24 0,-1 24-1,1 51 1,-50-1 0,-50 1-1,-25 73 1,-24-73-1,24-1 1,25-49 0,50-25-1,0-25 1,-25 0-16,50 1 16,-26 24-1,1-25-15,25 25 31,24-25-31</inkml:trace>
  <inkml:trace contextRef="#ctx0" brushRef="#br0" timeOffset="-204016">20613 3423 0,'-25'-25'0,"0"25"47,25-25-32,-25 25-15,0 0 16,1 0-16,-1 0 16,-25 50-1,1 0 1,-1 74 0,25 0-1,50-50 16,25 25-15,24-74 0,50-25-1,-99-25-15,49 1 16,-49-1-16,25-50 16,-50-24-1,-50-50 1,0 75-1,1 49 1,-1 0 0,1 50-16</inkml:trace>
  <inkml:trace contextRef="#ctx0" brushRef="#br0" timeOffset="-203612.01">20861 3820 0,'0'0'0,"0"-25"15,0 50 48,25-25-16,-25-25-32,-25 0 17,25 1-17</inkml:trace>
  <inkml:trace contextRef="#ctx0" brushRef="#br0" timeOffset="-202948">21084 3398 0,'0'-25'0,"0"1"32,0-1-17,0 0 1,25 25-1,-25-25-15,49 25 16,1 0 0,24 0-1,-49 50 17,-25-1-32,-25 26 15,-24-26 16,-1-24-15,50 0-16,25-25 16,-25-25-1,25 25 1,24-25 0,1 25-1,24 0 1,-49 25-1,0 0 1,-25 25 0,-25 24-1,0-24 1,1-25-16,-26-1 16,25-24-1,-24 0-15,-100-24 16</inkml:trace>
  <inkml:trace contextRef="#ctx0" brushRef="#br0" timeOffset="-201282">11485 4887 0,'0'0'0,"0"-25"0,0 0 16,-25 25-1,25-25 1,-25 0-1,0 0 1,0 25 0,1 25-1,-26 25 1,0 49 0,26 0-1,-1 1 16,74 24-15,1-75 0,49-24-1,-24-75 1,-1-24 0,-49-25-1,-25-75 1,-75 50-1,26 99 1,-50 149 0</inkml:trace>
  <inkml:trace contextRef="#ctx0" brushRef="#br0" timeOffset="-200870">11807 5259 0,'25'-25'15,"-25"50"48,0-1-47,0-48 30,0-1-30,0 0 0,-25 25-1,0 50 17</inkml:trace>
  <inkml:trace contextRef="#ctx0" brushRef="#br0" timeOffset="-200316">12154 4688 0,'0'25'16,"-25"-25"-16,1 25 31,24-1-15,-25 1 0,25 50-1,0-26 1,25 1-1,-1-25 1,51 24 0,-50-49-16,49 25 15,-49-25 1,0 0-16,49 25 16,-24 0-1,-50 0 16,25-1-15,-25 1 0,0 0-1,-25 0 1,-25 0 0,-24 24-1,-1-24 1,-98-75-1</inkml:trace>
  <inkml:trace contextRef="#ctx0" brushRef="#br0" timeOffset="-199983">12154 4638 0,'25'0'0,"0"0"31,-25-24-15,25 24-16,0 0 15,24-25 1,-24 25-16,25-25 16,-26 25-16,26 0 15,0-25 1,-1 25-16</inkml:trace>
  <inkml:trace contextRef="#ctx0" brushRef="#br0" timeOffset="-182635">8434 5259 0,'0'24'32,"-25"-24"-1,50 0 94,-1 0-125,26-24 0,49-1 15,-49 25-15,49-25 16,-74 25 0,0 0-1</inkml:trace>
  <inkml:trace contextRef="#ctx0" brushRef="#br0" timeOffset="-182368">8483 5407 0,'25'0'94,"0"0"-78,0 0-1,-1 0-15,1 0 0,0 0 16,99 0-16</inkml:trace>
  <inkml:trace contextRef="#ctx0" brushRef="#br0" timeOffset="-180385">9252 4787 0,'0'0'0,"0"-25"0,0 1 15,0-1 1,0 0 0,-25 0-1,1 0 1,-1 25-1,-25 0 1,1 25 15,-26 50-15,25-1 0,26 25-1,24 1 1,24-1-1,26-50 1,25-24 0,24-25-1,0-49 1,-49-51 0,-50-24-1,0 0 1,-75 25-1,1 49 1,24 50 15,1 50-31</inkml:trace>
  <inkml:trace contextRef="#ctx0" brushRef="#br0" timeOffset="-179975">9575 5085 0,'0'0'0,"0"-25"16,0 50 78,0 0-79,0-50 32,0 0-31,0 0-16,-25 1 15,25-1-15,0 0 16,0 75 15</inkml:trace>
  <inkml:trace contextRef="#ctx0" brushRef="#br0" timeOffset="-179469">9748 4688 0,'0'-25'63,"0"0"-48,0 1-15,25-1 16,0 0-1,0 25 1,-1 0 0,1 0-1,74 99 1,-99 50 0,-49 0-1,-1-50 1,50-74-1,0 0 1,25-50 0,0 25-1,24-25 1,76 0 0,48 1-1</inkml:trace>
  <inkml:trace contextRef="#ctx0" brushRef="#br0" timeOffset="-178969">9153 5655 0,'0'0'0,"0"-24"0,0 48 63,25-24-47,0 0-1,-1 0-15,26-24 16,49 24-1,50-25 1,74-25 0,-24 25-1,-50 1 1,-100 48 0,-49 1-16</inkml:trace>
  <inkml:trace contextRef="#ctx0" brushRef="#br0" timeOffset="-177069">9401 6052 0,'0'-24'0,"-25"24"16,25-25-1,-25 25-15,25-25 16,-24 25 0,-1 0-1,0 0 1,-25 25-1,26 24 1,-51 75 0,50 0-1,25-99-15,0 50 16,0-51-16,25 51 16,25-26-1,24-24 1,50-99-1,-49-1 1,-26-49 15,-74-24-15,-24 48 0,-26 26-1,1 49 1,49 25-16,-24 50 0</inkml:trace>
  <inkml:trace contextRef="#ctx0" brushRef="#br0" timeOffset="-176671.01">9723 6325 0,'-24'25'62,"24"0"-46,0-50 47,0 0-63,0 0 15,0 1 1,-25 48 15</inkml:trace>
  <inkml:trace contextRef="#ctx0" brushRef="#br0" timeOffset="-176035">9922 5953 0,'0'0'0,"-25"-25"0,25 1 16,0-1 15,0 0-15,25 25-1,-25-25 1,25 25-16,24 0 16,-24 0-16,0 25 15,49 0 1,-49 24-1,-50 1 1,-24 24 0,24-24-1,50-50 32,0-25-31,-1 25-16,26 0 15,0 0 1,-26 25 15,26 25-15,-50 24 0,-25 0-1,-24 1 1,-26-26-1,1-24 1,-75-25-16</inkml:trace>
  <inkml:trace contextRef="#ctx0" brushRef="#br0" timeOffset="-146623">1662 4167 0,'0'0'16,"-25"0"-16,0 0 31,25 25 32,0 0-63,0 0 15,-25 49-15,1 124 16,24 75 15,0-223-31,0 74 16,0 0-16,24 174 15,1-50 1,-25-50 0,25-74-1,-25 0 1,0-99-16,0 49 16,0-49-16,0 0 15,0 25 1,0-26-1,0 1 1,25 0 15,0-25-31,49 25 16,50-25 0,-25 0-1,50 0 16,-124 0-31,223-25 16,-198 25-16,74 0 16,-75 0-16,224-25 15,-223 0-15,123 25 16,100 0 0,-50 0-1,-173 0-15,198 0 16,-198 0-16,49 0 15,-49 0-15,148-24 16,-148 24-16,123-25 16,1 0-1,49 25 1,-74-25 15,25 25-15,-26 0-1,26-25 1,0 1 0,-1-1-1,-49 25 1,-24 25 0,-76-25-16,100 24 15,-99-24-15,0 25 0,49-25 16,50 0-1,25 0 1,-25 0 0,-24 0-1,-26 25 1,-49-25-16,74 0 16,-74 0-1,24 0-15,-24 0 16,50 0-1,-51 0-15,51 25 16,-26 0 0,51 24-1,-26-49 1,25 25 0,-24-50-1,-1 25 1,0-25 15,-49-24-31,50-26 16,-1-73-1,-24-1 1,24-99 15,-49 173-15,-25 1-16,0-125 15,0 150-15,0-100 16,0-99 0,0 74-1,0 149-15,0-49 16,0 49-16,0 0 0,-25 1 16,25-1-1,-25 25 1,25-25-1,-24 25 1,-1 0 0,-25-25-1,1 25 1,-51-49 0,1 24-1,74 25 1,-99-25-1,0 25 1,-25-25 0,100 25-16,-100 0 15,99 0-15,-123-25 16,-26 25 0,-98 0-1,-1-24 1,50-1-1,0 0 1,-50 0 0,75 0-1,-50 1 1,75-1 15,-1 0-15,-98 50-1,123 0 1,-49 24 0,-1-24-1,1 0 1,0 0 0,173-1-16,-123 1 15,123-25-15,-123 0 16,-1 25-1,149-25-15,-149-25 16,125 25-16,-50 0 16,49 0-16,-24 0 15,-26 50-15</inkml:trace>
  <inkml:trace contextRef="#ctx0" brushRef="#br0" timeOffset="-145074">347 7541 0,'-25'0'0,"1"0"15,-1 0 1,25 24 0,-50 1-1,25 0 1,1 25-1,48-1 1,1 1 0,25-25-1,24-50 1,-49 0 15,0 0-31,-25 0 16,0 1-16,0-1 0,-25 0 15,0-25 1,-24 26 0,24 24-1,0 24 1,0 26 0,25 24-1,0-49 1,25-25-1,0-25 1,0-24 0,-25-26-1,-25 51 1,-25-1 0,50 50-1,-25 49 1</inkml:trace>
  <inkml:trace contextRef="#ctx0" brushRef="#br0" timeOffset="-130226">17388 7541 0,'-25'0'0,"50"0"125,0 0-110,0 0-15,24 0 0,-24 0 16,124 0 0,25-25-1,-75 25 1,25 0-1,-25 0 1,25 25 0,25-25-1,0 0 1,-25 24 0,0-24-1,-25 0 1,25 0-1,-50 0 17,1 25-17,24-25 1,25 0 0,-25 0-1,50 0 1,-50 25-1,25-25 1,-24 0 0,-26 0-1,0 25 1,1-25 15,-1 0-31,1 0 16,-26 0-1,-24 0 1,25 0 0,-26 0-16,1 0 15,25 0 1,-25 0 0,-25 25-16</inkml:trace>
  <inkml:trace contextRef="#ctx0" brushRef="#br0" timeOffset="-109258">15131 8210 0,'-25'0'0,"0"0"32,50 0 61,0 0-61,0 0-32,24 0 15,-49 25-15,99-50 16,-74 25-1,25 0-15,124 0 16,-100 0 0,-24 0 15,98-24-15,-48-1-1,-1 25 1,-74 0-16,24 0 15,-24 0-15,49 25 16,1-25 0,74 0-1,24-25 1,-73 25 0,-1 0-1,0 0 1,-49 0-1,49 0 1,0 0 0,-25 0-1,26 0 17,24 0-17,-75 0 1,75 0-1,-74 25 1,49-25 0,-24 0-1,-1 0 1,-24 0 0,-1 0-1,26 0 1,-26 0-1,1 0 1,-25 0-16,24 0 16,-24 0-1,25 0 1,74 0 0,-25 0-1,50 0 1,-75 0-1,-49 0-15,49 0 16,-49 0-16,25 0 16,24-25-1,50 25 1,-25 0 0,1 0-1,24 0 1,-50 0 15,25 0-31,1 0 16,24-25-1,0 25 17,-50 0-17,0 25 1,1-25-1,-1 0 1,25 0 0,-24 0-1,24 0 1,-74 0-16,49 0 16,-49 0-16,50 0 15,24 0 1,0 0-1,0 0 1,-24 25 0,-1-25-1</inkml:trace>
  <inkml:trace contextRef="#ctx0" brushRef="#br0" timeOffset="-97030.01">3894 9079 0,'-24'0'46,"24"24"-30,24-24 47,1-24-48,0 24-15,0 0 16,0 0-16,24 0 15,-24 0-15,49 0 16,-49 0 0,25 0-16,49 0 15,0 0 17,0 0-17,-24 0 1,-1 0-1,1 0 1,-26 0 0,1 0-1,0 0 1,-1 0 0,-24 0-1,0 0 1,-50 0 31</inkml:trace>
  <inkml:trace contextRef="#ctx0" brushRef="#br0" timeOffset="-93964">9376 9227 0,'-25'0'0,"50"0"78,0 0-78,0 0 0,0 0 15,148-24 1,-74 24 0,-49 0-16,99 0 15,-124 0-15,124 24 16,-25-24-1,24 0 1,-73 0 0,-26 0-1,1 0 1,-25 0 15,0 25-31</inkml:trace>
  <inkml:trace contextRef="#ctx0" brushRef="#br0" timeOffset="-93131">12378 9029 0,'24'0'62,"1"0"-62,0 0 16,0 0-16,124 0 16,-1 0-1,26 0 1,24 0 0,26 0 15,-199 0-31,74 0 15,-74 0-15,-1 25 16,1 0 0,-25 24-1</inkml:trace>
  <inkml:trace contextRef="#ctx0" brushRef="#br0" timeOffset="-92347">16073 9004 0,'25'0'32,"0"0"-17,0 0-15,24 0 16,51 0-16,173 25 16,-25-25 15,49 25-16,-98-50 1,24 25 0,-124-25-1,0 25 1,-74-25 0,25 50-16</inkml:trace>
  <inkml:trace contextRef="#ctx0" brushRef="#br0" timeOffset="-80682">14015 10294 0,'0'0'0,"-25"0"0,25-25 31,-25 25 0,25 25 1,25-25-1,0 0-15,-1 0-16,26 0 15,74 0 16,50 0-15,-25-25 0,-1 25-1,-48 0 1,-1 0 0,0 0-1,-49 0 1,24 0-1,25 0 1,-49 0 0,-25 0-16,49 0 15,-49 0-15,25 0 16,49 0 0,0 0-1,-49 0 16,-1 0-15,-24 0-16,0 0 16,0 0-16,-1 0 15,26 0 1,24 0 0,-24 0-1,0 0 1,-1 0-1,-24 0 1,49-25 0,26 25-1,-51 0 1,26 0 0,-26 0-1,1-24 16,24 24-15,-49 0-16,25-25 16,-25 25-16,-1 0 15,1 0 1,0 0 0,0 0-1,24 0 1,-24 0-1,25 0 1,-25 0 0,24 0-1,-24 0 1,25 0 0,-26 0-1,1 25 16</inkml:trace>
  <inkml:trace contextRef="#ctx0" brushRef="#br0" timeOffset="-79248">19199 10393 0,'-25'0'16,"0"0"15,50 0 16,0 0-31,24 0-1,51 25-15,247 0 31,-149-25-15,-24 0 0,0 0-1,98 0 1,-98-25 0,49 25-1,-74 0 1,25 0-1,-75 0 1,99 0 0,-49-25-1,-99 25-15,99 0 16,-124 0-16,99 0 16,24 0-1,-24 0 16,25-25-15,0 25 0,-50-24-1,-49 24-15,74 0 16,-74 0-16,98 0 16,-48 0-1,73 0 1,-49 0-1,0 0 1,-25 0 0,25 24-1,-24 1-15</inkml:trace>
  <inkml:trace contextRef="#ctx0" brushRef="#br0" timeOffset="-77248">4787 9550 0,'-25'0'0,"25"-25"32,-24 0-17,24 0-15,-25 25 16,0-24 0,0 24-1,-49-25 1,49 25-16,-49 0 15,-26 0 1,1 0 0,0 25-1,25-1 1,-1 51 0,26-26-1,-1 51 16,25-1-15,0 50 0,25-75-1,0 50 1,0-25 0,0-49-1,50 24 1,-25-49-1,0 25 1,24-25 0,26 24-1,-1-24 1,-24-25 0,-26 0-16,51 25 15,-50-25 1,99 0-1,-100 0-15,76-25 16,-76 25-16,76-25 16,-76 25-16,51-49 15,-50 24-15,49-25 16,1-49 0,-51 25-1,1-175 1,-74 76-1,49 123-15,-100-74 16,76 99-16,-76-49 16,-24 24-1,-25 26-15</inkml:trace>
  <inkml:trace contextRef="#ctx0" brushRef="#br0" timeOffset="-69861">2530 11013 0,'-25'0'0,"50"0"78,0 0-46,-25 25-32,25-25 0,24 0 15,51 25 1,24 0 0,-100-25-16,76 0 15,-76 0-15,51 0 16,-1 24 15,1-24-15,-26-24-1,-24 24 1,-25 24 0</inkml:trace>
  <inkml:trace contextRef="#ctx0" brushRef="#br0" timeOffset="-65001">15850 11013 0,'-25'0'47,"50"0"15,0 0-46,-25 25-16,25-25 15,49 25 1,50 0 0,-99-25-16,99 0 15,-74 0-15,123 24 16,-73-24-1,73 0 1,-49 0 0,-99-24-16,74 24 15,-74 0-15,49 0 16,-49 0-16,74 0 16,-74 0-16,50 0 15,49-25 1,-25 25-1,0 0 17,0 0-17,1-25 1,-26 25 0,50-25-1,-74 25 1,-1 0-1,1-25 1,-1 25 0,-49 25-1,25-25-15</inkml:trace>
  <inkml:trace contextRef="#ctx0" brushRef="#br0" timeOffset="-44870">1339 12055 0,'0'0'0,"-24"0"0,24-25 16,-25 25-16,0 0 31,25 25 0,0 0-15,-25 74 0,25-74-16,0 149 15,0-150-15,0 26 0,0 99 16,0 49-1,25 25 1,0-49 0,-25-124-16,25 123 15,-25-123-15,0 0 0,0 49 16,24-50-16,-24 75 16,0-99-16,0 99 15,0-49 1,25 24-1,-25-25 1,0-24 0,25-1-1,-25 1 17,0 0-17,25-50-15,-25 25 16,0-1-16,25 1 15,-1 0 1,26 0 0,0-25-1,49 25 1,-25-1 0,100-24-1,0-24 1,49-1-1,-25 25 1,75-25 15,-149 25-15,-74 0-16,173-25 16,-173 25-16,98 25 15,-24-25 1,50 25-1,-50-25 1,0 0 0,75 0-1,-175 0-15,125 25 16,-124-25-16,173 0 16,-24 24-1,-25-24 1,49 25-1,1-25 1,49 25 0,-199-50-1,150 25-15,-150 0 16,125 0 0,0 0-1,-125 0-15,150 25 16,-150-25-16,51 0 15,-51 25-15,150-25 16,-175 0-16,101-25 16,48 25-1,-49 0 1,-99 0-16,99-25 16,-99 25-16,0 0 0,-1 0 15,51 0-15,98 0 16,26-25-1,-50 1 1,0-1 0,-1 25-1,-24 0 17,0-50-17,-24 25 1,-26-24-1,-49-1 1,24-49 0,-24 0-1,0-25 1,25-25 0,-26-25-1,1-49 1,-25 198-1,25-49-15,0-50 16,-25 99-16,25-74 16,0-25-1,-25 99 1,24-74 0,1 74-16,-25-50 15,25-49 1,0 50-1,0-25 1,-25 24 0,0 51-16,0-51 15,0 50-15,0-24 16,0 24-16,0-25 16,0 25-16,-25-24 15,25 24 1,-25 0-1,0 0 1,0 1 15,1-1-31,-1 0 32,0 25-17,-50 0 1,26 0-1,-26 25 1,51-25-16,-125 25 16,124-25-16,-74 0 15,-25 24 1,-50-24 0,25 25-1,100-25-15,-125 0 16,124 0-16,-123 0 15,-26 0 1,-24 0 0,50 0-1,-51-25 17,51 25-17,-1-24 1,-24-1-1,-1 25 1,26-25 0,-26 25-1,25-25 1,-49 25 0,174 0-16,-75 0 15,74 0-15,0 0 0,-74 0 16,-74 0-1,-75 0 1,75 0 0,-50 0-1,49 25 1,25-25 15,-49 0-15,25 0-1,49 0 1,124 0-16,-124 0 16,125 0-16,-76 0 15,-73 0 1,-1-25 0,50 25-1,99 0-15,-99 0 16,99 0-16,-74 0 15,-50 25 1,50-25 0,-50 25-1,-124-25 17</inkml:trace>
  <inkml:trace contextRef="#ctx0" brushRef="#br0" timeOffset="-27972">6325 15354 0,'0'25'344,"25"-25"-328,0 0 15,0 0 0,24 0 1,-24 0-17,25 0 16,-26 0-15,26 0 15,0 0 1,24 0-17,-24 0 16,-1 0 1,1 0-32,124-25 15,-100 25 1,-49 0 0,0 0-1,-1 0 1,1 0-1,25 0 1,-25 0 15,-1-25-31,1 25 16,0 0 0,0 0 30,0 0-30,-1 0 0,1 0 15,-25 25-15</inkml:trace>
  <inkml:trace contextRef="#ctx0" brushRef="#br0" timeOffset="-21538.01">7888 15577 0,'-25'0'31,"25"-24"32,25 24-48,0 0 17,-1 0-17,51 0 1,74 0 0,-50 0-1,0 24 1,-49-24-16,24 0 15,-49 0-15,25 0 16,-1 0 0,-24 0-1,0 0 17,-50 0-1,25 25-16,0 0 1</inkml:trace>
  <inkml:trace contextRef="#ctx0" brushRef="#br0" timeOffset="-19791">9451 15553 0,'0'24'62,"24"-24"1,1 0-47,0 0-16,0 0 15,0 0-15,49 0 16,75 0-1,49 0 1,-98 0 0,-76 0-1,1 25 1,0-25 15,0 0 0</inkml:trace>
  <inkml:trace contextRef="#ctx0" brushRef="#br0" timeOffset="-18856">10964 15528 0,'-25'0'15,"50"0"32,-1 0-16,1 0-31,0 0 16,0 0-16,49 0 16,26 0-1,-76 0-15,76-25 16,-76 25-16,76-25 16,-26 25-1,-24 0 1,-26 0-1,1 0 64,25 25-79</inkml:trace>
  <inkml:trace contextRef="#ctx0" brushRef="#br0" timeOffset="-12225">12824 15478 0,'0'-25'0,"-25"25"16,50 25 77,-25 0-77,25-25 0,-25 25-16,25-25 0,-1 25 15,26-25 1,24 24 0,1-24-1,-50 0-15,49 25 16,-49-25-16,25 0 15,24 25 1,-24-25 0,-1 0-1,1 0 1,-25 0 15,-1 0-31,1 0 16,0 0 15,0 0 0,-25 25 1</inkml:trace>
  <inkml:trace contextRef="#ctx0" brushRef="#br0" timeOffset="-7729.01">11385 10988 0,'0'25'63,"25"-25"-1,0 25-46,0-25-1,0 0-15,-1 25 16,26-25 0,-25 0-16,49 25 15,-49-1-15,49-24 16,50 25 0,25 0-1,0-25 1,-25 0-1,-99 0-15,74 0 16,-74 0-16,25 0 16,49 0-1,0-25 1,25 25 0,-50 0-1,-49 25-15,74-25 16,-74 0-1,50 0 1,24 25 0,0-25-1,0 0 1,1 0 0,-26 0-1,50 0 1,-50 0-1,26 0 1,-26 0 0,25 0-1,-24 0 1,24 0 15,0 25-31,-74-25 16,49-25-16,-49 25 15,74 0-15,-24 0 32,49 0-17,-50-25 1,-24 25 0,49 0-1,-25 0 1,1 0-1,24 0 1,-25 0 0,1 0-1,24 0 1,0 25 0,-24-25-1,24 0 1,-25 0-1,-49 0 17,0 0-32,25 0 15,-26 0-15,26 0 16,0 0 0,-1-25-1,-24 25 1,25 0-1,-1 0 1,1 0 0,-1 0-1,-24 0 1,0 0 0</inkml:trace>
  <inkml:trace contextRef="#ctx0" brushRef="#br0" timeOffset="-3721.01">5159 14486 0,'0'0'0,"-24"0"16,24-25-16,-25 25 15,0 0 1,0-25 0,-24 1-1,-26-1 1,-24 0-1,-25 25 1,25-25 0,-50 25-1,25 0 1,25 25 0,-1 0-1,1 24 1,0 1-1,0 0 1,24 49 15,26-50-15,-26 51 0,26-26-1,-1 0 1,25 26-1,0-26 1,25-24 0,0 49-1,0-25 1,25 1 0,0 24-1,25-49 1,-1-1-1,1-24 17,49 25-17,0-50 1,25 0 0,-24 0-1,24-25 1,49-25-1,-148 50-15,74-25 16,-49 25-16,-25 0 0,74-24 16,50-26-1,-25 0 1,0-24 0,0-1 15,-50-49-31,1-24 15,-51-1 1,-48 0 15,-1 99-31,-25-74 16,25 100-16,1-1 0,-26 0 16,25 0-16,0 25 0,-74-25 15,74 1-15,-123 24 0</inkml:trace>
  <inkml:trace contextRef="#ctx0" brushRef="#br0" timeOffset="3440">21555 14238 0,'0'0'16,"0"25"15,25-25-16,0 24 1,-25 1 0,25 0-1,-1 25 1,1-25 0,-25 24-1,0-24 1,25 0-1,0-25 17,0-25-17,0 25 1,-1-25 0,76-24-1,-1-26 1,99 1-1,-24-1 1,-149 50-16,74-24 16,-74 49-16,49-25 15,-49 0 1,-25 50 15</inkml:trace>
  <inkml:trace contextRef="#ctx0" brushRef="#br0" timeOffset="6906">7119 14511 0,'0'-25'0,"-25"0"32,25 0-17,-25 25-15,25-24 16,-24-1 0,-1 25-1,-25 25 1,25 24-1,1 1 1,48-25 15,1-1-15,25 1 0,24-50-1,-24 1 1,-25-26-1,-25 25 1,-25-24 0,0-1-1,-25 50 1,1 25 0,24 99-1</inkml:trace>
  <inkml:trace contextRef="#ctx0" brushRef="#br0" timeOffset="7473">8359 14486 0,'0'0'0,"-25"0"16,25-25-1,-24 25 1,24-25 0,-25 50-1,0 0 1,25 25-1,0 24 1,25-49 0,24 0-1,1-50 1,0-25 0,-50 25-16,24-24 15,-48 24-15,24 0 16,-50 0-1,0 25 1,1 75 0</inkml:trace>
  <inkml:trace contextRef="#ctx0" brushRef="#br0" timeOffset="7990">9847 14412 0,'0'0'0,"-24"0"15,24-25 1,-25 25 0,0 0-1,25 25 1,-25-1-1,25 51 1,0-50 0,25 24-1,49-49 1,1-49 0,-50 24-1,-25 0-15,24 0 16,-48 0-16,24 1 31,-25 24-15,0 0-16,-49 24 0,24 26 15</inkml:trace>
  <inkml:trace contextRef="#ctx0" brushRef="#br0" timeOffset="8474">11336 14436 0,'0'-24'0,"0"-1"31,-25 25-15,0-25 0,0 25-1,1 25 1,-1 0-1,0 24 1,25 1 0,25-50-1,49 0 1,1-25 0,-51 0 30,-48-49-46,-1 74 16,-25-25 0,1 50-1,24 24-15</inkml:trace>
  <inkml:trace contextRef="#ctx0" brushRef="#br0" timeOffset="8941.99">12774 14412 0,'0'0'0,"-24"0"15,24-25-15,0 0 16,-25 25-16,0-25 16,-25 25 15,26 25-15,-1 25-1,25-1 1,25-24-1,-1-25 1,51-50 0,-75 26-1,0-26 1,-25 50 0,0 0-1,0 0 1,1 25-1</inkml:trace>
  <inkml:trace contextRef="#ctx0" brushRef="#br0" timeOffset="69093.2">20985 16222 0,'0'0'0,"-25"0"0,0 25 16,-24-25 31,73 0-32,1 0 1,0 0-16,49 25 15,100-25 1,49 0 0,0 0-1,-49 0 1,-50 25 0,-99-25-16,25 0 15,-50 24-15,49 1 313</inkml:trace>
  <inkml:trace contextRef="#ctx0" brushRef="#br0" timeOffset="69527.2">23862 16148 0,'-50'-25'46,"50"0"-30,25 25 15,0 25-15,25-25 0,74 25-1,25 0 1,-1-25-1,-48 24 1,-51-24 0</inkml:trace>
  <inkml:trace contextRef="#ctx0" brushRef="#br0" timeOffset="74030.2">8186 17041 0,'0'-25'0,"0"50"0,-25-50 16,25 0-16,-25 0 31,-25 1-16,1-1 1,-26 0 15,1 25-31,-1 0 32,1 25-17,-25 49 1,0-24-1,99-1-15,-100 51 16,76-51-16,-26 100 16,-24 50-1,49-51 1,0 1 0,25-25-1,25 0 1,0-25-1,-1-24 1,1-1 0,25 1-1,-25-1 17,24 1-17,1-26 1,-1 1-1,51-1 1,-26 1 0,25-25-1,0 0 1,1-25 0,24-25-1,0-25 1,-25-24-1,-25-1 1,1-49 0,-26-25-1,26 25 17,-75 100-32,25-100 15,-25 99-15,24-74 16,-48-50-1,-26 0 1,-24-25 0,-26 1-1,1 24 1,25 50 0,-100-1-1</inkml:trace>
</inkml:ink>
</file>

<file path=ppt/ink/ink1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19:45:59.297"/>
    </inkml:context>
    <inkml:brush xml:id="br0">
      <inkml:brushProperty name="width" value="0.05292" units="cm"/>
      <inkml:brushProperty name="height" value="0.05292" units="cm"/>
      <inkml:brushProperty name="color" value="#C00000"/>
    </inkml:brush>
  </inkml:definitions>
  <inkml:trace contextRef="#ctx0" brushRef="#br0">17587 5904 0,'-25'-25'0,"0"25"32,0 0-1,25-25 16,0 50-32,25-25 32,0 0-31,0 0 0,-1 0-16,1 0 0,0 0 15,0 25-15,74-25 16,-74 0-16,49 0 15,25 0 1,1 0 0,-51 0-1,50 0 1,-24 0 0,24 0-1,0 0 16,25-25-15,-24 25 0,-26 0-1,25 0 1,-24 0 0,-26 0-1,-24 0-15,25 0 16,-26 0-16,1 0 0,0 0 15,49 0 1,1 0 0,-26 0-1,51 0 1,-1 0 15,-74 0-31,24 0 16,-24 0-16,74 25 15,25-25 1,-24 0 0,-1 0-1,-25 0 1,-49 0-16,0 24 16,24-24-16</inkml:trace>
  <inkml:trace contextRef="#ctx0" brushRef="#br0" timeOffset="24746.99">15776 6548 0,'-25'0'62,"50"0"-15,0 0-31,-25 25-16,24-25 0,1 0 15,50 0 1,-1 0-1,0 0 1,-49 0-16,50 25 16,-51-25-16,1 0 15,0 0-15,25 25 16,-26-25 0,1 0-16,0 0 15,50 0 1,-26 0-1,-24 0 17,0 0-17</inkml:trace>
  <inkml:trace contextRef="#ctx0" brushRef="#br0" timeOffset="25670.99">17115 6623 0,'25'0'94,"-25"25"-79,25-25 1,0 0 0,-1 0-16,1 0 15,0 0-15,0 24 16,124-24 0,-75 0-1,1 0 1,-51 0-1,1 0 1,0 0 0,-50 0 15</inkml:trace>
  <inkml:trace contextRef="#ctx0" brushRef="#br0" timeOffset="26848.99">18157 6648 0,'-25'0'31,"50"0"31,0 0-46,0 0-16,-1 0 16,100 24-1,-24-24 1,-26 0 0,-49 0-1,0 0 1</inkml:trace>
  <inkml:trace contextRef="#ctx0" brushRef="#br0" timeOffset="28040.99">20439 6573 0,'-25'0'16,"50"0"31,-25 25-32,25-25 1,-25 25-1,99 0 1,0-1 0,25-24-1,75 0 1,-75 0 0,0-24-1,-50 24 1,-49 0-1,0 0 17,-50 0 77</inkml:trace>
  <inkml:trace contextRef="#ctx0" brushRef="#br0" timeOffset="32281.99">7714 7342 0,'-25'0'62,"25"-25"-46,25 25 46,0 0-62,49 0 16,1 0-16,-26 0 16,1-24-16,99 24 0,-99 0 15,24 0 1,50 0 0,-99 0-1,0 0 1,-1 0-16</inkml:trace>
  <inkml:trace contextRef="#ctx0" brushRef="#br0" timeOffset="33215.99">13543 7144 0,'-24'0'16,"24"-25"-16,0 50 47,24-25-32,1 0 1,0 0-16,49 0 16,26 0-1,48 0 1,-48 0 15,-1 0-15,-74 0-16,24 0 0,-24 0 15,0 0 1</inkml:trace>
  <inkml:trace contextRef="#ctx0" brushRef="#br0" timeOffset="36678.99">17214 7293 0,'-24'0'15,"24"24"16,-25-24-31,50 0 63,-1 0-47,1 0-1,0 0-15,74-24 16,-49 24-16,99 0 15,-124 0-15,74-25 16,-25 25 0,1 25-1,-51-25 1,1 0 0,-50 0 15,25-25 0</inkml:trace>
  <inkml:trace contextRef="#ctx0" brushRef="#br0" timeOffset="42333.99">10294 8086 0,'25'0'141,"0"0"-126,-1 0-15,1 0 16,25 25-16,-25-25 16,74 0-16,0 0 15,0 0 17,-24 0-17,-51 0 1</inkml:trace>
  <inkml:trace contextRef="#ctx0" brushRef="#br0" timeOffset="44479.99">18033 8012 0,'-25'0'15,"50"0"32,-25 25-47,25-25 16,0 0-1,-1 0-15,1 0 16,25 0-16,49 0 16,99 0-1,75 0 17,-74-25-17,-26 25 1,1-25-1,-50 25 1,0 25 0,-25-25-1,-24 25 1,-50-25 0,-1 0-1,-24 25 1,25-25 62</inkml:trace>
  <inkml:trace contextRef="#ctx0" brushRef="#br0" timeOffset="45279.99">22126 8111 0,'25'-25'63,"-1"25"-63,1 0 15,25 0-15,-25 25 0,173 0 16,75 0 0,25 0-1,-26-1 17,-123-24-17,-50 0 1,-49 0-16</inkml:trace>
  <inkml:trace contextRef="#ctx0" brushRef="#br0" timeOffset="46562.99">645 8905 0,'25'0'47,"0"0"-32,-1 0 1,1 0-16,-25-25 0,75 25 15,49 0 1,24 0 0,26 0 15,0 0-15,-26 25-1,-48-25 1,-1 0-1,-74 0 1,124-25 0</inkml:trace>
  <inkml:trace contextRef="#ctx0" brushRef="#br0" timeOffset="62711.99">3870 6003 0,'0'-25'93,"24"25"-77,-24-25-16,25 0 16,-25 1-16,50-1 15,-1-25 1,1 25 0,-25 25 15,24 0-16,51 50 1,-76-50-16,76 25 16,-76-25-16,76 0 15,24 0 1,-25 0 0,0-50-1,-24 25 1,-26-24-1,-24 49 1,0-25-16,24 25 16,-24 0-16,25 25 31,49-25-31,0 0 16,25 0-1,-25-25 16,-74 25-31,50-25 16,-51 25-16,26-25 16,0 25-1,24 0 1,1 25 0,49 25-1,0-26 1,-25-24-1,0-24 1,0-26 0,-49 0-1,-1 26 1,1 24 0,-25 0-16,49 0 15,-49 24 1,0-24-1,149 75 1,-75-50 0,25-1-1,-50-48 1,25-1 0,-49 0-1,0 0 1,24 50-1,0 25 1,75-26 0,-25 1-1,-99-25-15,25 25 16,49-50 0,-49 25-1,-26-25 16,26 25-15,24 0 0,50 25-1,-49 0 1,24-25 0,-25 0-1,1-25 1,-1 0-1,-24 25 1,24 25 0,-49-25-16,49 50 15,75-25-15</inkml:trace>
  <inkml:trace contextRef="#ctx0" brushRef="#br0" timeOffset="69657.98">13494 10021 0,'0'25'93,"25"-25"-30,-1 25-48,1-25-15,0 0 16,0 0-16,0 25 16,74-25-1,74 0 1,-98-25 0,98 25-1,-49 0 1,-99 0-16,75 25 15,-76-25-15,26 0 16,49 0 0,-49 0-1,-1 24 1,1-24 0,0 0-1,-1 25 16,26-25-15,-26 0 0,1 0-1,24-25 1,25 50 0,1-25-1,-26 25 1,25-25-1,-24 0 1,-1 0 0,1 0-1,-1 0 1,25 0 0,-74 0-16,25 0 15,-26 0 1,26 0-1,-25 0 1,0 0 0,24 0-1,-24 0 1,25 0 0,-26 0-1,1 0 1,-25 25-16</inkml:trace>
  <inkml:trace contextRef="#ctx0" brushRef="#br0" timeOffset="74840">17859 10145 0,'-24'0'15,"48"-25"95,1 25-95,0 0-15,0 0 0,0 0 16,74 0-16,25-24 31,25 24-15,49-25-1,-24 25 1,-50 0 0,25 0-1,-75 25 1,25-25-1,0 0 1,-49 0 0,24 0-1,-49 0-15,25 0 16,-25 0 0,49 0-16,1 0 15,-26 0 16,50-25-15,-24 25 0,-50 0-1,-1 0-15</inkml:trace>
  <inkml:trace contextRef="#ctx0" brushRef="#br0" timeOffset="78405.98">22399 10071 0,'0'0'0,"0"25"31,24-25 0,1 0-15,0 0 0,0 0-16,49 24 15,100 1 16,0 0-31,-1-25 32,-123 25-32,123-25 15,-148 0-15,25 0 0,74 0 16,-50 0 0,1-25-1,-51 25 1,-24 25-16</inkml:trace>
  <inkml:trace contextRef="#ctx0" brushRef="#br0" timeOffset="83788.98">11757 10790 0,'0'-25'16,"0"50"46,25-25-15,-25 25-31,25-25-1,0 0-15,0 0 16,-25 25-16,74-25 16,25 24-1,-24-24 1,24 0 0,-25 25-1,50-25 1,-74 0-1,0 0 17,-1 0-17,1 0 1,24 0 0,25 0-1,-49 0 1,-25 0-16,24 0 15,-24 0-15,25 0 16,-25 0-16,49 0 16,-49 0-16,24 0 15,76 0 1,-51 0 0,-49 0-16,74 0 15,-74 0-15,49 0 16,-24 0-1,74 0 17,-25 0-17,-25-25 1,50 25 0,0 0-1,0-24 1,25 24-1,-49-25 1,24 25 0,-25 0-1,-25 0 1,50 0 0,0 0-1,-25 0 1,100 0-1,-100 0 17,100-25-17,-100 25 1,-50 0-16,51 0 16,-76 0-16,76 0 15,-1 0 1,0-25-1,-74 25-15,49 0 16,-49 0-16,50-25 16,24 25-1,-50 0 1,-49 25-16,25-25 16,0 0-16,0 0 15,0 25 1,24-25-1</inkml:trace>
  <inkml:trace contextRef="#ctx0" brushRef="#br0" timeOffset="86237.99">23143 9500 0,'0'-25'0,"-25"25"15,25-24 32,0-1-31,0 0-1,-25 0 1,25 0 0,-25-24-1,1 24 1,-1-25 0,-25 26-1,25-1 1,-49 0-1,0 25 17,-26 0-17,1 50 1,25-26 0,-1 26-1,26 24 1,-1 1-1,25-26 1,25-24-16,0 25 16,0-25-16,0 49 15,25 25 1,25-24 0,-1 24-1,26 0 1,-26-74-1,50 25 17,26-50-17,-51 0 1,100-50 0,-100 0-1,-24-49 1,-26-50-1,-48 25 1,-1 0 0,-50 0-1,26 50 1,-26 24 0</inkml:trace>
  <inkml:trace contextRef="#ctx0" brushRef="#br0" timeOffset="89437.99">2679 5606 0,'0'0'0,"0"-25"16,25 0 0,-50 25 15,25 25 0,0 0-15,-25 0-1,25 99 1,0 49 0,0-24-1,0 74 1,0-49-1,25-50 1,0-50 0,-25-49-1,25 0-15,-1-25 16,-24 25 0,25-25-16,25 0 15,-25 0-15,24 0 16,50 25-1,50-50 17,0 25-17,99 0 1,-25 0 0,-49 0-1,0 0 1,-125 0-16,150 0 15,-150 0-15,100 0 16,74 0 0,-198 0-16,124 0 15,-124 0-15,74 0 16,50 0 0,0-25-1,-100 25-15,125 0 31,-149 0-31,49-25 0,50 25 32,-25 0-17,-24 0 1,-26-25 0,-24 25-16,25 0 15,-25 0-15,-1 0 16,1 0-1,25-24 1,-25 24-16,-1-25 16,1 0-16,0 0 15,-25-49 1,25-1 0,-50-98-1,0 49 1,0-25-1,-24 0 17,24 50-17,-25 24 1,26 26 0,-1 24-1,0 25 1,0 0-1,-24 25 1,-1 0 0,-99 24-1,124-49-15,-124 25 16,100-25-16,-125 25 16,-24-25-1,24 0 1,-24 0-1,-100 0 17,75 0-17,-50 0 1,50 25 0,49-25-1,-74 24 1,50 1-1,173-25-15,-99 0 16,99 25-16,-74 0 0</inkml:trace>
  <inkml:trace contextRef="#ctx0" brushRef="#br0" timeOffset="92487.99">4713 9178 0,'0'0'0,"0"-25"16,25 25-16,-25-25 31,-25 25-15,25-25 0,-25 1-1,-25-1 1,1 25-1,-50 25 1,24-1 0,-74 51-1,50 24 1,74-74-16,-24 99 16,49-99-16,-50 123 15,50 26 1,0 24-1,50-24 1,74-50 15,-25-99-15,174-25 0,49-99-1,-123-25 1,-50-50-1,-149 0 1,-100-74 0,-48 50-1,-51 74 1,149 99-16,-247-24 16</inkml:trace>
  <inkml:trace contextRef="#ctx0" brushRef="#br0" timeOffset="98386.99">21059 10765 0,'0'25'32,"25"-25"77,0 0-93,0 0-16,-1 0 0,76 0 15,24 0 1,-25 25 0,50-25-1,-50 0 1,50 0-1,-25 0 1,-25 0 0,25 0 15,-50 0-15,26 0-1,-1 0 1,-25 0-1,-49 0 17,25 0-32,24 0 15,125 0 1,-100 0 0,-74 0-16,49 0 15,-49 0-15,0 25 16,49-25-1,0 24 1,1-24 0,-26 25 15,1-25-15,-25 0-1</inkml:trace>
  <inkml:trace contextRef="#ctx0" brushRef="#br0" timeOffset="102186.99">521 11509 0,'0'-24'0,"0"-1"47,-25 25-31,50 0 15,-25 25-31,25-25 110,0 0-95,-25 24-15,24-24 16,1 0-16,0 0 15,49 25 1,-24-25 0,24 0-1,-24 0 1,-25 0 0,0 0-16,-1 0 15,1 0 1,25 0-1,24 0 1,25 0 0,-24-25 15,-1 25-15,-49 0-1,25 0 1,24 0-1,-24-24 1,24 24 0,1 0-1,-26-25 1,1 25 0,-1 0-1,26 0 1,-26-25-1,1 25 1,0-25 0,-1 25 15,1 0-15,-1 0-1,26 0 1,-26 0-1,1 0 1,0 0 0,-1 0-1,-24 0 1,0 0-16,0 0 16,-1 0-16,1 0 15,0 0-15,0-25 16,0 25-1,0 0 1,24 0 0,-24 0-1,25 0 17,-50-24-17,24 24 1,1 0-1,0 0 1,0 0 0,0 0-1,-1 0 1,1 0 0,0 0-1,0 0 1,0 0-1,-1 0 17,1 0-1,0 0 0,0 0 94,0 0-109,-1 0-1,1 0 1,0 24-16,0-24 16,0 0-16,-1 0 15,51 0 17,-50 0-17,24 0 1,1 0-1,-1 0 1,26 0 0,-1 0-1,-24 0 1,0 0 0,-1 0-1,-24 0-15,0 0 16,0 0-16,24 0 15,-24 25 1,0-25-16,0 0 16,-1 0-1,1 0-15,0 0 32,49 0-17,-24 25 1,24-25-1,-24 0 1,0 0 0,-26 0-16,26 25 15,-25-25-15,0 0 0,-1 0 16,26 0 0,0 0-1,-1 0 1,1 0-1,0 0 1,-26 0 0,26 0-1,0 25 17,-26-25-17,26 0 1,0 0-1,-26 0 1,26 0 0,0 0-1,-26 0 1,1 0 0,0 0-1,0 0 1,24 0-1,-24 0 1,50 0 0,-1-25-1,25 25 17,-74 0-17,25 0 1,-26 0-1,1 0 1,75 25 0</inkml:trace>
  <inkml:trace contextRef="#ctx0" brushRef="#br0" timeOffset="112535">2729 10641 0,'24'0'63,"-48"0"30,24 25-46,-25-25-31,25 25-1,-25-25-15,25 25 16,-25-1 0,25 1-1,25-25-15,0 0 32,0-25-1,-1 1-16,-48-1 1,-1 25 15,25 25-15,-25-25 0,25 24 15,0-48 31,25-1-46,-25 0 0,-25 25 15</inkml:trace>
  <inkml:trace contextRef="#ctx0" brushRef="#br0" timeOffset="113469.99">4018 10592 0,'0'0'15,"-24"0"1,-1 0 15,25 24-15,-25-24-1,25 25-15,-25 0 16,25 25 15,25-26-15,0 1-1,0-50 1,24 1 0,-24-26-1,-25 25 1,-25 0 0,0 1-1,1 24 1,-1 24-1,0 1 1,25 25 0,25-25-1,0-25 17,-1 0-17,1 0 1,-50-25-1,1 0 1,24 0 0,-25 25-1,25 25-15</inkml:trace>
  <inkml:trace contextRef="#ctx0" brushRef="#br0" timeOffset="114213.99">5283 10616 0,'0'0'0,"-24"0"15,24 25 48,-25-25-48,25 25-15,0 0 16,0 0 0,0-1-1,25 1-15,-1-25 32,-24-25-17,25 1 1,-25-1-1,-25 25 1,1 0 0,-1 0 15</inkml:trace>
  <inkml:trace contextRef="#ctx0" brushRef="#br0" timeOffset="119373.99">10517 10790 0,'0'-25'16,"25"25"15,-50-25 63,0 1-79,1 24 1,-1 0 0,0 24-1,0 1 1,0 25-1,25-25 1,25-1 0,0 1-1,25-50 1,-1 1 0,-24-26 15,-25 25-16,-25-24 1,25 24 0,-25 25-1,1 0 1,-1 0 0,25 25-1,0-1 1,25-24 31,-50 0 15</inkml:trace>
  <inkml:trace contextRef="#ctx0" brushRef="#br0" timeOffset="147279.99">2654 10740 0,'25'0'63,"-50"0"-32,25-24 0,-25 24-15,25-25-1,-25 25 1,25 25 15,-24-25-31,-1 49 16,25 1-1,0-25 1,0-1 0,25 1-16,-1-25 15,1-25 1,50 1 0,-50-1-1,-25-25 1,-25 25-1,-25 25 1,0 0 0,26 0-1,-1 0 1,25 25 0,0 0-1,25-25 1,-1 0-1,1 0 17,-25-25-17,25 0 1,-50 25 0,25-24-1,-25 24 1,1 24-16</inkml:trace>
  <inkml:trace contextRef="#ctx0" brushRef="#br0" timeOffset="147929.99">3994 10666 0,'-25'-25'15,"25"0"17,-25 25-17,25 25 1,0 0 15,-25-25-31,25 50 16,0-1-1,0-24 1,25-25-16,0 25 16,0-25-1,-25-25-15,24 0 16,1 25-16,-25-25 16,0 1-16,0-1 31,-25 25-31,-24 25 15,-1 49 1</inkml:trace>
  <inkml:trace contextRef="#ctx0" brushRef="#br0" timeOffset="148167.99">5011 10740 0,'-25'0'0,"25"-24"31</inkml:trace>
  <inkml:trace contextRef="#ctx0" brushRef="#br0" timeOffset="149345.99">3820 12278 0,'0'-24'16,"25"24"15,0 0-16,-1 24-15,1-24 16,149 25 0,74 0-1,149-50 1,-25 25 0,-298-25-16,273 25 15,-272 0-15,123 25 16,1 0-1,-50 25 1,-100-26 0,-49 1-1,25-25-15</inkml:trace>
  <inkml:trace contextRef="#ctx0" brushRef="#br0" timeOffset="149980.99">9004 12303 0,'0'0'0,"-25"-25"16,0 25-1,50 0 32,25 0-31,99 50-1,49-50 1,75 25 0,-25-50-1,-198 25 1,148 0-16,-173 0 15,74 0-15,-49 0 32,-25 25-1</inkml:trace>
  <inkml:trace contextRef="#ctx0" brushRef="#br0" timeOffset="153746">4986 12378 0,'0'0'0,"0"-25"31,0 0-16,0 50 48,0 0-47,0-1-16,0 1 15,0 149 1,0-25-1,25 24 1,-1-98 0,-24 24-1,25-25 1,-25-24 0,0-25-1,0 0 16,25-25 32,0 0-32,-25 24-15,25-24-16,-1 0 31,1 0-31,0 0 16,25 0-1,-1 0 1,1 0 0,24-24-1,-49 24-15,74 0 16,-74 0-16,0 0 15,24 0-15,51 0 32,-26 0-17,-24-25 1,49 25 0,-74 0-16,0 0 15,-1 0-15,1 0 0,25 0 16,-1 0-1,26 0 1,-1 0 0,1-25-1,-1 25 1,25 0 0,-24 0-1,-1 0 1,-49 0-16,49-25 15,-49 25 1,25 0 0,99-25-1,-75 25 1,0 0 0,1 0-1,-1-25 1,1 25-1,24-24 1,-50 24 0,1 0-1,-25 0-15,0 0 16,-1 0 0,1 0-1,0 0-15,0-25 16,0 0-1,-25-25 1,0-24 15,0 24-15,0-49 0,-25-25-1,0 124-15,0-99 16,25 74-16,0-49 15,-25-25 1,1 49 0,-1 0-1,-25 26 1,-24 24 0,-75 24-1,0 1 1,100-25-1,-150 25-15,150-25 16,-76 0 0,-172-25-1,-1 0 1,50 1 0,-25-1-16</inkml:trace>
  <inkml:trace contextRef="#ctx0" brushRef="#br0" timeOffset="154545.99">9624 12626 0,'-25'0'32,"25"24"-17,0 1 1,0 0 0,25 0-1,-25 0-15,0-1 16,0 1-16,50 25 15,-25-25 1,24-1 15,26-48-15,-1-1 0,50-50-1,-25 26 1,1-1-1,-51 25-15</inkml:trace>
  <inkml:trace contextRef="#ctx0" brushRef="#br0" timeOffset="155195.99">5482 14511 0,'0'0'0,"0"-25"0,25 25 31,-1 0-15,26 0 0,24 25-1,26-25 1,49 0 0,24 0-1,50 0 1,-99 0-1,100 0 17,148-25-32</inkml:trace>
  <inkml:trace contextRef="#ctx0" brushRef="#br0" timeOffset="155678.99">8483 14188 0,'0'0'0,"-25"-25"31,50 25-15,0 0 0,0-24-1,0 24-15,123 0 16,51 0 0,-25 24-1,-150-24-15,100 25 16,-99-25-16,50 25 31,-51-50-31</inkml:trace>
  <inkml:trace contextRef="#ctx0" brushRef="#br0" timeOffset="156803.99">12675 12725 0,'0'0'0,"0"-25"0,-25 25 16,1 25 30,24 0-30,24-1 0,-24 1-16,0 74 15,0-74-15,25 50 16,0 73 0,0-48-1,0-51 1,-1-24-1,-24-50 1</inkml:trace>
  <inkml:trace contextRef="#ctx0" brushRef="#br0" timeOffset="157344.99">13370 12700 0,'0'0'0,"0"25"47,-25-25-31,0 74-1,-24 100 1,-1-1-1,-25 100 1,1 50 0,24-50-1,-24-75-15</inkml:trace>
  <inkml:trace contextRef="#ctx0" brushRef="#br0" timeOffset="157979.99">13519 13419 0,'0'-24'0,"0"48"16,-25-98-16,25 49 0,0 0 16,0 1-1,25 24-15,-1 0 16,26-25-1,49 0 1,0 75 0,-74 24 15,-74 100-15,-51-26-1,51-73 1,24-50-1,25-50 1,74 0 0,26 0-1,-76 25-15,51 0 16,-50 0-16,24 0 16,26 75-1,-51 73 1,-73 1-1,-1-50 1,25-74-16,-49 50 31,49-51-31,-24 1 16,-224-50-16</inkml:trace>
  <inkml:trace contextRef="#ctx0" brushRef="#br0" timeOffset="158494.99">11906 12452 0,'0'25'47,"0"0"-47,0-1 16,0 1-16,0 0 0,0 99 15,0-99-15,0 198 16,25 50-1,25 149 1,-26-75 0,1 25 15,0-74-15,0-50-16</inkml:trace>
  <inkml:trace contextRef="#ctx0" brushRef="#br0" timeOffset="159677.99">11832 12229 0,'0'0'0,"0"-25"16,25 25-1,-1 0 1,26 0 0,-25 0-16,124-25 15,-125 25-15,125 25 16,149-25-1,0 25 1,148-25 15,-123 25-15,-26-1 0,-98 1-1,-1-25 1,-123 25-1,-51-25 1,1 0 78,-25 25-94,0 0 15,0-1-15,0 1 16,0 0-16,25 49 16,-25-49-16,25 74 0,24 125 31,-24 24-15,0-199-16,0 125 15,-25-100-15,0 100 16,25 24-1,-1 75 1,-24-74 0,0-175-16,-24 125 15,24-124-15,0 74 16,24 75 0,-24-75-1,0 0 1,0-74-16,0 25 15,0-25 1,0-1-16,0 26 16,0-25 15,-24 0-15,-1-1-1,-50 1 1,1-25-1,-25 25 1,-75-25 0,-49 0-1,0 0 1,173 0-16,-198 0 16,174 0-16,-1 0 0,-123 0 15,-150 25 1,76-25-1,-200 25 1</inkml:trace>
  <inkml:trace contextRef="#ctx0" brushRef="#br0" timeOffset="161094.99">1191 4490 0,'0'0'0,"-25"0"0,0 0 15,0 0 1,0 0-16,1 24 16,-51 26-1,26 0 1,49 49-1,24-25 1,26-24 15,-25-25-31,24-50 16,-24 25-16,0 0 0,25-50 16,-50 25-16,49-74 15,-74 25 1,-49 49-1,-25 25 1,24 25 0,51 24-1,48 26-15</inkml:trace>
</inkml:ink>
</file>

<file path=ppt/ink/ink1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19:49:13.282"/>
    </inkml:context>
    <inkml:brush xml:id="br0">
      <inkml:brushProperty name="width" value="0.05292" units="cm"/>
      <inkml:brushProperty name="height" value="0.05292" units="cm"/>
      <inkml:brushProperty name="color" value="#C00000"/>
    </inkml:brush>
  </inkml:definitions>
  <inkml:trace contextRef="#ctx0" brushRef="#br0">17959 5085 0,'-25'0'47,"50"25"15,-1-25-31,26 25-31,0-25 16,-26 0-16,26 24 0,-25-24 16,74 25-16,-25-25 15,-49 0-15,99 25 0,75-25 16,-150 0-16,75 25 16,-99-25-1,99 25-15,-74-25 31,-1 24-31,51-24 16,-51 0-16,50 25 16,25-50-1,-99 25-15,99 0 16,-99 0-16,50 0 16,49 0-1,-50 0 1,-24 0-1,-26 0 1</inkml:trace>
  <inkml:trace contextRef="#ctx0" brushRef="#br0" timeOffset="34881.99">12353 5928 0,'0'-24'15,"0"-1"16,0 0 1,0 0-1,0 0 31,-25 25-62,0 0 32,25 25-1,0 0-15,25 0-1,0-25-15,-25 25 16,25-50-1,-1 25 1,-24-50 0,0 25-1,-24 0 1,-1 25 0,0 25-1,0 0 1,0 0-1,25 0 1,25-25 15,0 0-31,0 0 32,0-25-17,-25 0 1,-25 25-1,0 0 1,25 25 0,-25-25-1,0 25 1,50-25 31,0 0-32,0 0-15,0 0 16,-1-25 0,-24 0 15,-24 25 0,24-25 63,0 0-47,-25 25-47,25-24 15,-25 24-15,0-25 16,0-25 0,-24 50-1,-1-25 17,0 25-17,1 0 1,24 0-1,0 0-15,-24 0 16,49 25-16,-25-25 16,-25 0-1,25 0 1,-24 25 0,24-25-1,0 0 1,0 25-1,1-25 1,24 25 0,0-1-1,-25-24 1,25 25 0,0 0-16,0 0 15,-25 0 1,25 0-1,0-1 1,0 26 0,25-25-1,-25 24 1,0-24 0,0 0-1,25-50 95</inkml:trace>
  <inkml:trace contextRef="#ctx0" brushRef="#br0" timeOffset="40966">15850 5779 0,'0'0'0,"-25"0"31,25-24-31,-24 24 16,-1-25 0,0-25-1,0 25 17,-24 1-17,24 24-15,-25-25 16,25 0-16,-24 0 15,-26 0 1,-24 1 0,25 24-1,-26 0 1,26 0 0,-25 24-1,49 1 1,-49 25-1,25-25 1,-1 49 0,26-24-1,-1 24 17,25 1-17,0-26 1,25 26-1,-24-1 1,24 0 0,0 26-1,0-26 1,0 0 0,24 1-1,1-26 1,0 26-1,0-26 1,24-24 0,1 25-1,0-25 17,-1-1-17,26 1 1,-26-25-1,1 25 1,49-25 0,0 0-1,-24 0 1,24 0 0,-25 0-1,1-25 1,-1-24-1,25-1 1,-24 0 0,-26-49-1,1 0 1,-50-25 15,0 0-15,0-50-1,-50 1 1,-24 49 0,-50 0-16</inkml:trace>
  <inkml:trace contextRef="#ctx0" brushRef="#br0" timeOffset="48215">2604 7590 0,'25'0'156,"0"25"-156,0-25 15,0 0-15,49 0 0,25 0 16,100-25 0,-75 25-1,-99 0 17,-1-25-1,1 25-16,0 0 1,0 0 0</inkml:trace>
  <inkml:trace contextRef="#ctx0" brushRef="#br0" timeOffset="48765">4142 7590 0,'0'25'15,"25"-25"48,0 0-47,0 0-16,49 0 0,75 0 31,124 0-16,-149 0 1,25 0 0,-75 25-1,-49-25 1</inkml:trace>
  <inkml:trace contextRef="#ctx0" brushRef="#br0" timeOffset="52265">7417 7541 0,'0'24'63,"24"-24"-48,1 25 1,0-25-16,25 0 15,24 25 1,75-25 0,-25 25-1,-75-25-15,100 0 16,-99 0 0,49-25-1,-49 25-15,99 0 16,-125 0-16,76 0 15,48-25 1,-24 25 0,-74 0-16,49 0 15,-74 0-15,99 0 16,-25 0 0,25 0-1,-24 0 1,-26 0-1,25 0 1,-24 0 0,73-25-1,-24 25 1,-24 0 0,-1 25 15,0-25-16,0 0 1,25 0 0,-49 0-1,-1 0 1,-49 0-16,25 0 16,-26 0-16,26 0 15,74 0 1,-50 0-1,1 0 1,-1 0 0,-49 0-16,25 0 15,-25 0-15,24-25 16,1 25 15,-25 0-31,-1 0 16,1 0-16,0 0 15,25 0 1,-26 0 0,26 0-1,-25 25 1,0-25 0,-1 0-1,1-25 1,0 25-1,0-24 1,0-1 0,-1 0-1,1 0 1,0 25 0,-25-25 15,0-24-16,-25-1 1,25 1-16,-25-26 16,25 50-16,0-99 15,-24 25 1,-1 0 0,0 0-1,0-25 1,25 74-1,-25 0 1,25 1 0,0 24-1,-24 25 32,24-25-31,-25 25-1,-25 0 1,25 0-16,-74 25 16,74-25-16,-74 0 15,-124 0 1,99 0 0,74 0-16,-123 0 15,148 0-15,-99 0 16,99 0-16,-149 0 15,125 0-15,-150 0 16,-49-25 0,50 25-1,24 25 1,-24-25 0,49 0-1,-50 0 16,51 0-15,98 0-16,-74 0 16,99 0-16,-74-25 15,-25 25 1,0 0 0,-25 25-1,25-25 1,99-25-16,-24 25 15,24 0-15,0 0 0,-25 0 16,-24 0 0,0 0-1,-26 25 1,51-25 15,-26 25-15,51-25-1,-26 0 1,0 25 0,1-1-1,24-24 1,25 25 0,0 0-1,0 0 1,0 74-1,0-25 1,25 26 0,0 49-1,-25-50 1,24-50-16,-24 51 16,0-76-16,0 1 15,25 50 1,-25-1-1,0-24 1,0-26 0,0 1-1,0 0 1,0 0 0,0 24-16</inkml:trace>
  <inkml:trace contextRef="#ctx0" brushRef="#br0" timeOffset="59120">13494 7491 0,'0'0'0,"0"25"16,0 0 62,25-25-62,-1 0-16,1 24 15,0-24-15,49 0 16,75 25-1,25-25 1,24 25 0,-148-25-16,173 0 15,-198 0-15,149 0 16,-26 0 15,1 0-15,-50 25-1,75-25 1,-25 0 0,0 0-1,0 0 1,-100 0 0,50 0-1,-74 0-15,50-25 16,-51 25-16,26 0 15,0 0 1</inkml:trace>
  <inkml:trace contextRef="#ctx0" brushRef="#br0" timeOffset="66607.98">4093 8334 0,'25'0'110,"-1"0"-79,1 0-15,0 0-16,0 0 15,24 25 1,75-25 0,25 25-1,-25-25 1,-25 25-1,-24-25 1,-1 0 0,26 0-1,-76 0-15,76 0 16,-76 0 0,26 0-16,-25 0 0,49 0 15,-49 0 1,49 0-16,-24 25 31,74-25-15,-74 0-1,24-25 1,-49 25-16,24 0 16,-24 0-16,50 0 15,-26 0 1,1 0-1,0 0 1,-1 0 0,1 25-1,-1-25 1,-24 0 15,25 0-15,-25 0-16,-1 0 31,1 0-15,-25-25-16,25 25 15</inkml:trace>
  <inkml:trace contextRef="#ctx0" brushRef="#br0" timeOffset="68963">6449 8359 0,'0'0'16,"-25"0"-16,50 0 47,0 0-32,0 0 17,0 0-17,-1 0-15,51 25 16,24-25 15,-49 25-15,297-25-1,-173-25 1,-150 25-16,200-25 16,-175 25-16,75 0 15,50 0 1,-25 0-1,0 0 1,-25 0 0,-25 25-1,-50-25 1,-24 0-16,25 25 16,-25-25-16,24 0 15,-24 0-15,74 0 16,-49 0-1,49 0 1,0 0 0,50-25-1,-50 25 1,25 0 0,-74 0-16,24 0 15,-49 0-15,50 0 16,24 0-1,25 0 1,0 0 0,-25 0-1,-74 0-15,99 0 16,-99 0-16,0 0 16,49 0-16,50-25 15,-25 50 1,0-25 15,1 0-15,-76 25-16,51-25 15,-50 0-15,-1 0 0,51 0 16,74 0 0,-25-25-1,-25 25 1,25-25-1,-99 25-15,74 0 16,-74 0-16,49 0 16,50 0-1,0-25 1,0 25 15,50 0-31,-149 25 0,124-25 16,-125 0-1,26 25-15,-25-25 16,99 25 0,-99-25-16,173 0 0</inkml:trace>
  <inkml:trace contextRef="#ctx0" brushRef="#br0" timeOffset="81528">5755 9252 0,'0'25'62,"24"-25"-46,1 0 15,0 0-31,0 0 0,99 25 16,25 24-1,-124-49-15,-1 0 16,1 0-16,25 0 31,-1 0-15,274 0-1,99 25 17,-274-25-17,-123 0 1,25 0 0,-1 0-1,51 0 1,73 0-1,274 25 1,-224 0 0,-124-25-1,-49 0-15,49 25 16,-74-25-16,99 0 16,49 24-1,1-24 1,-25 0 15,25 0-15,-125 0-16,50 0 15,-74 0-15,74 0 16,1 0 0,24 0-1,24 0 1,-23-24-1,-1 24 1,-25 0 0,0 0-1,0 0 1,-49-25 0,74 25-1,-25-25 1,50 25-1,-25-25 17,-25 25-17,-49 0 1,49 0 0,-49 0-1,24 0-15</inkml:trace>
  <inkml:trace contextRef="#ctx0" brushRef="#br0" timeOffset="83044">12700 9302 0,'25'0'78,"0"0"-78,-1 25 15,1-25-15,25 0 16,223 24 0,49-24-1,50-24 1,-49 24 0,49 0-1,-25 0 1,-49 0-1,-1 24 1,-73 1 15,-76-25-15,-24 25 0,-99-25-16,74 0 15,-74 0-15,0 0 0,25-25 16,-26 25-16,100 0 0</inkml:trace>
  <inkml:trace contextRef="#ctx0" brushRef="#br0" timeOffset="85127">967 10244 0,'0'0'0,"-24"0"0,48 0 47,-24 25-47,25-25 16,0 0-16,49 25 15,-24 0-15,-25-25 0,99 25 16,124-1 0,74-24-1,-49-24 1,50-1 0,98 0-1,-49 0 1,0 25-1,-99-25 1,25 25 15,-75 0-15,0 0 0,75 25-1,-149-50 1,0 25-1,24-24 1,-73 24 0,73-25-1,-148 25 1,0 0-16</inkml:trace>
  <inkml:trace contextRef="#ctx0" brushRef="#br0" timeOffset="104778">15850 11137 0,'0'0'0,"0"-25"16,0 1-1,-25 24 1,25-25-1,0-25 1,0 25 0,-24-24-1,48-1 1,1-24 0,25 24-1,24 1 1,1-1-1,-26 25 1,26 50 0,-51 25-1,26-1 1,-25 1 15,49 24-31</inkml:trace>
  <inkml:trace contextRef="#ctx0" brushRef="#br0" timeOffset="105908">20042 10889 0,'0'-25'0,"0"50"0,0-74 15,-25 49 1,25-25-16,-24 0 31,-26-49-15,-49 24-1,0 25 1,-25 0 0,-100 50-1,51 25 1,24 24 0,-50 50-1,75 25 1,25 25-1,25 49 1,74-25 0,74-24-1,-49-124-15,99 98 16,-74-123 0,98 50-1,200-1 1,-1-99-1,-273 0-15,199-74 16,-223 74-16,74-74 16,-50-124-1,-148 0 1,49 148-16,-149-173 16,100 174-16,-75-50 15,75 74-15,-249-74 16</inkml:trace>
  <inkml:trace contextRef="#ctx0" brushRef="#br0" timeOffset="117792">4986 11633 0,'-25'0'0,"25"-24"15,0 48 32,0 1-15,0 0-17,0 0-15,0 0 0,0 74 16,0 50-1,0-1 1,0 26 0,0 0-1,0-50 1,0-99-16,25 49 16,-25-49-1,0 0-15,25-1 31,-25 1-15,24 0 0,-24 0-1,25-25 1,25 25 0,-1 24-1,26-24 1,24 0-1,124-25 1,-124 25 0,75-25-1,0 24 1,-1 1 0,-49 0-1,-24 0 16,24 0-15,24-25 0,-48 0-1,24 24 1,0-48 0,-50 24-1,1 0 1,-1-25-1,-24 25 1,24 0 0,-24-25-1,-1 25 1,1-25 0,24 0-1,-49 1 16,25-26-15,-26 0 0,1-24-1,-25 0 1,0 49-16,-25-99 16,25 99-16,0-74 15,-24-75 1,24 0-1,0 50 1,-25 50 0,25 24-1,0 1 1,0 24 0,-25 25-1,0 0 32,0 0-31,-24-25-1,-50 0 1,-25 1 0,-100-1-1,26 25 1,-25-25-1,-1 0 1,-24 0 0,0 25-1,199 0-15,-125-24 16,124 24-16,-98 0 16,48-25-1,26 25 1</inkml:trace>
  <inkml:trace contextRef="#ctx0" brushRef="#br0" timeOffset="118923">8111 12799 0,'0'-25'0,"0"50"47,25-25-31,0 0 0,0 0-16,-1 0 0,1 0 15,149 0 1,-25-25-1,123 25 1,-23 0 0,-150 0-1,-50 0 1,-73 25 0,-51-25-1,1 25 16,-100-25-15,-49 25 0,124-25-1,49-25 1,75 25 15,24 0-15,51 25-16</inkml:trace>
  <inkml:trace contextRef="#ctx0" brushRef="#br0" timeOffset="119606">9773 12750 0,'0'0'0,"-25"0"0,0 0 0,1 0 16,-1 0 15,25-25-31,49 50 16,26-25-1,-50 0-15,99 24 16,-75-24-16,75 0 16,75 0-1,-75 0 1,-99 0 0,-50 0-1,-25 0 16,1 0-15,-1 0 0,50-24-1,50 24-15</inkml:trace>
  <inkml:trace contextRef="#ctx0" brushRef="#br0" timeOffset="120612">9475 12774 0,'-24'-24'47,"-1"24"-16,25 24-31,-25-24 16,25 25-1,0 0 1,0 0-1,0 0 1,50-1 0,-26-24-1,26-24 1,-50-26 0,0 25-1,-50 0 1,26 25-1,-26 25 1,25 0 0,25 0-1,25-25 1,25 0 0,-26-25-1,1 25 16,-25-25-15,-25 25-16,1-25 16,-1 25-16,0 25 15,25 25 1</inkml:trace>
  <inkml:trace contextRef="#ctx0" brushRef="#br0" timeOffset="126122">5854 14263 0,'0'24'78,"25"-24"-31,0 25-31,24 0-16,1-25 16,49 25-16,50-25 15,0 0 1,-50 0 15,-50 0-15,-49-25-1,-24 25 1</inkml:trace>
  <inkml:trace contextRef="#ctx0" brushRef="#br0" timeOffset="126575">7193 14511 0,'-24'0'31,"-1"0"0,50 0 0,-1 0-31,1 0 16,0 0-16,25-25 16,74 25-16,-100 0 0,51 25 15,-1-25 1,-49 0 15</inkml:trace>
  <inkml:trace contextRef="#ctx0" brushRef="#br0" timeOffset="129104">12799 14387 0,'0'-25'0,"-25"25"47,25-25-31,25 25 15,25 0 0,-25 0-31,-1 0 0,26 0 16,49 25 0,75 0-1,-25-25 1,-100 25-16,75-25 15,-74 0-15,99 24 16,-75-24 0,-49 0-16,74 0 15,-74 0-15,25 0 16,98 0 0,-123 0-16,50 0 15,-51 0-15,76 0 16,24 0 15,-99 0-31,74-24 16,-74 24-16,24 0 15,1 0-15,-1 24 16,-24-24-16,50 0 16,49-24-1,-50 24 1,-49 0-16,74 0 15,-74 0-15,24 0 16,76 0 0,-1 0-1,-25 0 1,0 0 0,0 0-1,-24 0 16,24-25-15,0 25 0,-25 0-1,26 0 1,-1-25 0,-25 25-1,1 0 1,-50 0-16,24 0 15,-24 0-15,0 0 16,0 0 0,-1 0-1,1 0 17,0 0 46,-50-25-63</inkml:trace>
  <inkml:trace contextRef="#ctx0" brushRef="#br0" timeOffset="133471">19769 14312 0,'0'0'0,"-24"0"15,24-25 1,-25 25-16,50 0 62,-25 25-62,49-25 16,-24 0-16,99 25 16,-99-25-1,74 0-15,50 0 16,74 25 15,-49-25-15,-75 0-1,-74 0-15,24 0 16,-24 0-16,0 0 16,-50 0-1,0 0 48,25-25-63,-24 25 0</inkml:trace>
  <inkml:trace contextRef="#ctx0" brushRef="#br0" timeOffset="135520">21233 14412 0,'-25'0'0,"25"-25"47,-25 25-47,50 0 46,0 0-30,148 25 15,-148-25-31,25 0 16,198 0 0,-198 0-16,148 0 15,-148 0-15,74 0 16,-50 0-1,-49 0 1,-50-25 62</inkml:trace>
  <inkml:trace contextRef="#ctx0" brushRef="#br0" timeOffset="-140047.75">23465 12923 0,'-25'0'0,"50"0"0,-50-25 15,1 50-15,-1-25 16,0 25 0,0 49-1,-24 26 1,-26 24 15,26 0-15,-26 0-1,26-25 1,-26 0-16</inkml:trace>
  <inkml:trace contextRef="#ctx0" brushRef="#br0" timeOffset="-139730.75">22969 12973 0,'0'0'16,"0"-25"-16,0 0 15,0 0-15,-25 25 16,25 25 15,25 0-15,0 25-1,25 49 1,49 50 0,-74-124-16,49 99 15,-49-100-15,49 76 16,-24-1 0,-25-25-16</inkml:trace>
  <inkml:trace contextRef="#ctx0" brushRef="#br0" timeOffset="-139480.75">22895 13221 0,'0'0'0,"-25"0"0,25-25 16,-25 25 15,50 0-15,-25 25-16,25-25 15,99 25 1,25-25 0,-100 0-16,199-50 0</inkml:trace>
</inkml:ink>
</file>

<file path=ppt/ink/ink1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19:52:07.630"/>
    </inkml:context>
    <inkml:brush xml:id="br0">
      <inkml:brushProperty name="width" value="0.05292" units="cm"/>
      <inkml:brushProperty name="height" value="0.05292" units="cm"/>
      <inkml:brushProperty name="color" value="#C00000"/>
    </inkml:brush>
  </inkml:definitions>
  <inkml:trace contextRef="#ctx0" brushRef="#br0">19472 3572 0,'-50'0'0,"25"0"32,50 0 77,0 0-93,0 0-16,-1 0 0,76 0 15,49 25 1,-125-25-16,100 0 16,-74 0-16,49 0 15,25 0 1,-25 0-1,1 0 1,-51 0 0,26-25-1,-1 25 1,0 0 0,-24 0-1,-25 0 1,25 0-1,-26 0-15,1 0 16,0 0-16,25 0 16,-26 0-16,1 0 15,50 0 1,-26 0 0,-24 0-16,49 0 15,-49 0-15,0 0 16,25 25-1,-26-25 1</inkml:trace>
  <inkml:trace contextRef="#ctx0" brushRef="#br0" timeOffset="1499.99">3845 2580 0,'0'-25'31,"0"0"-31,-25 25 16,25-25-1,-25-24 1,-24-1 0,-26 25-1,-49 50 1,99 0-16,-74 24 16,74-24-16,0-25 0,-74 75 15,-25 74 1,50-1-1,49-24 1,0 50 0,50-75-1,0 25 1,24-25 0,26 1-1,49-1 16,49-74-15,-24-75 0,50-24-1,-50-26 1,-50 1 0,-50 0-1,-49 0 1,0-75-1,-24 125-15,-76-175 16,100 175-16,-124-125 16,-74-24-1</inkml:trace>
  <inkml:trace contextRef="#ctx0" brushRef="#br0" timeOffset="6515.99">23837 3621 0,'0'0'0,"-25"0"0,50 25 172,0-25-172,25 0 16,-25 25-16,49-25 0,124 50 16,-74-50-1,0 0 16,-49 25-15,-26-25-16,-24 0 31,0 0 1,0 0-17,0 0-15,-1 0 31,1 24 16,25-24-47,-25 0 0,-1 0 16</inkml:trace>
  <inkml:trace contextRef="#ctx0" brushRef="#br0" timeOffset="12948.99">2034 4390 0,'-25'0'31,"0"0"1,25-24-32,-24 24 15,48 0 110,1 0-109,0 0-16,0 0 15,0 0-15,123 24 16,1-24 0,50 0-1,-100-24 1,25 24 0,-50 0-1,1-25 1,-26 25 15,1 0-15,-25 0-1,0 0 1,-1 0 0</inkml:trace>
  <inkml:trace contextRef="#ctx0" brushRef="#br0" timeOffset="17314.99">17165 4415 0,'25'0'32,"-1"0"-17,1 0-15,25 0 16,24-25-1,25 25 1,-74 25-16,75-25 16,-76 0-1,51 0-15,49-25 16,-25 25 0,-74 0-1,0 0 1</inkml:trace>
  <inkml:trace contextRef="#ctx0" brushRef="#br0" timeOffset="28996">19224 4440 0,'-25'0'16,"50"0"77,-1 0-77,1 0-16,0 0 0,0-25 16,0 25-16,148 0 15,-148-25-15,124 25 16,-25 0-1,-50 0 1,-49 0 0</inkml:trace>
  <inkml:trace contextRef="#ctx0" brushRef="#br0" timeOffset="29379.99">20935 4514 0,'0'25'0,"0"0"16,25-25 15,25 0-31,49 0 15,0 0 17,-25 0-17,1 25-15</inkml:trace>
  <inkml:trace contextRef="#ctx0" brushRef="#br0" timeOffset="34147">2133 5259 0,'0'-25'0,"0"0"15,25 25 1,0-50-1,49 26 1,50 24 0,-25 0 15,25 24-15,-24 1-1,-1-25 1,25 25-1,-50-25 1,-49-25-16,25 25 16,-50-25-16,49 25 15,-49-24-15,50-1 16,-25 0-16,0 25 16,49 0-1,-49 0-15,49 25 16,-49-25-16,74 25 15,0 24 1,1-24 0,-75 0-1,24-25 1,-24 0-16,0 25 16,0-25-16,-1-25 15,1 25-15,0-25 16,25 0-1,-26 0 1,26 50 0,24 25-1,26-1 1,-1 1 0,50-50-1,-25-25 1,-50-24-1,0 24 17,-24-50-32,-25 75 31,25 0-15,-1 25-1,-24-25-15,25 50 16,-26-25-16,26-1 15,49 1 1,-24-50 0,-26 1-1,1-26 1,-25 50-16,-1-25 16,1 25-1,0 0 1,0 0-16,24 50 15,26-25 1,24-1 15,-49-24-15,74 0-16</inkml:trace>
  <inkml:trace contextRef="#ctx0" brushRef="#br0" timeOffset="36562">8062 5358 0,'-25'-25'0,"0"25"15,25-25 48,25 25-48,0-25 1,-1 1-16,51-1 16,-1 0-1,-24 0 1,24 25-1,25 0 17,25 0-32,174 25 15,-199-25-15,249 50 16,-299-50-16,1 0 47,24 0-32,25-25-15,249-74 16,-249 74 31,0 25-31,0-25-16,174 50 15,-248-25-15,124 74 16,-25-24-1,-99-25-15,123-1 16,-24-24 0,1 0-1,-26-49 1,0 24 0,-49 25-1,24 25 1,25 0-1,-24 24 1,98-24 0,26 0 15,-26-25-15,-24-25-1,-74 0 1,73 0-1,-48 25 1,-1 50 0,25 0-1,74-1 1,-123-24 0,148-25-1,50-50 1</inkml:trace>
  <inkml:trace contextRef="#ctx0" brushRef="#br0" timeOffset="50359.99">20067 6548 0,'25'0'109,"0"0"-109,-1 0 0,26 0 0,-25 0 31,24 0-31,1 0 31,49 25-15,-24-25 0,-1 0 15,0 0-15,26 0-1,-26 0 16,1 25-15,-1-25-16,100 0 16</inkml:trace>
  <inkml:trace contextRef="#ctx0" brushRef="#br0" timeOffset="51044">22101 6623 0,'-25'0'0,"25"-25"15,-25 25 1,25 25 31,25-25-47,25 0 31,49 0-15,99 0-1,1 25 1,24-1 0,-49 1-1,-149-25-15,74 0 16,-74 0-16,-1 0 16</inkml:trace>
  <inkml:trace contextRef="#ctx0" brushRef="#br0" timeOffset="51477">23937 6672 0,'-25'0'15,"74"0"64,-24 0-79,25 0 0,-1 0 15,249 0 1,-124 0-1,-100 0 1,-49 0-16,0 0 0</inkml:trace>
  <inkml:trace contextRef="#ctx0" brushRef="#br0" timeOffset="52729.99">695 7094 0,'0'0'0,"-25"0"47,50 0-16,-25 25-31,24-25 15,76 50 1,24-26 0,124-24 15,24-24-15,-23-26-1,-125 50 1,-100 0-16,51 0 15,-50 25 1</inkml:trace>
  <inkml:trace contextRef="#ctx0" brushRef="#br0" timeOffset="53342.99">2629 7169 0,'0'0'0,"-25"0"0,1 0 32,48 0 14,-24 24-46,25-24 16,75 0 0,-26 0-1,-24 0-15,74 0 16,-75-24-16,1 24 0,99 0 16,49-25-1,-49 25 1,-124 0-16,49 0 15,-49 25 1</inkml:trace>
  <inkml:trace contextRef="#ctx0" brushRef="#br0" timeOffset="53929.99">4167 7243 0,'0'0'0,"0"-25"0,25 25 47,0 0-32,0 0-15,24 0 16,-24 0-16,74 0 15,-49 0 1,74 0-16,124 25 16,-74-25-1,-75 0 1,-25 0 15</inkml:trace>
  <inkml:trace contextRef="#ctx0" brushRef="#br0" timeOffset="54492.99">5879 7317 0,'-25'0'16,"50"0"-16,-75 0 0,75 0 31,0-24 0,0 24-31,74 0 16,0-25-1,50 0 1,0 25 15,-25-25-15,0 25-1,-50 0 1,-49 0 0</inkml:trace>
  <inkml:trace contextRef="#ctx0" brushRef="#br0" timeOffset="55159.99">8458 7268 0,'0'0'0,"25"0"32,-25-25-17,50 25 1,24-25 0,100 0-1,-25 25 1,-100 0-16,100-24 15,-99 24-15,74 0 16,-25 0 0,0 0 15,-49 0-15,49 24-1</inkml:trace>
  <inkml:trace contextRef="#ctx0" brushRef="#br0" timeOffset="62441.99">3770 7888 0,'0'0'0,"50"0"16,-25 0-16,74 0 16,-74-25-1,74 50-15,-74-25 16,0 0-1,49 0 1,75 0 0,173 0-1,-148 0 1,-25 0 0,-50 0-1,-25 25 1,1-1-1,24-24 1,-25 0 0,26 0-1,-51 25 1,-24-25 0,25 0 15,-1 0-31</inkml:trace>
  <inkml:trace contextRef="#ctx0" brushRef="#br0" timeOffset="62924.99">1563 7937 0</inkml:trace>
  <inkml:trace contextRef="#ctx0" brushRef="#br0" timeOffset="63324.99">1612 7937 0,'0'0'0,"25"0"0,0 0 16,25-24 0,98 24-1,100-25 1,124 25 0,-24 0-1,-274 0-15,149 0 16,-148 0-16,123 25 15,50-25 1,-74 24 0,0-24-1,-50 0 1,49-24 0,-148 24-1,149-25-15,-150 25 16,150 0-1,0-25 1,-25 25 0,-25 25-1,-25-25 1,-25 0 0,75 0-1,-50 25 1,-74-25-16,149 24 15</inkml:trace>
  <inkml:trace contextRef="#ctx0" brushRef="#br0" timeOffset="69807">9079 8037 0,'0'-25'31,"-25"25"-16,50 0 64,24 0-79,-24 0 0,0 0 15,49 0 16,1-25 1,-1 25-17,25 0 17,0 0-17,348 25-15</inkml:trace>
  <inkml:trace contextRef="#ctx0" brushRef="#br0" timeOffset="70690.98">10864 7987 0,'-74'0'16,"49"0"31,50 0-32,0 0 16,24 0-15,51 0-16,148 0 16,-174 0-16,100 0 15,-149 0-15,74 0 16,0-25 0,-49 25-1,-50 25 1</inkml:trace>
  <inkml:trace contextRef="#ctx0" brushRef="#br0" timeOffset="71257.98">12502 8062 0,'0'0'15,"-25"0"-15,0 0 31,0 0-15,50 0 0,0 0-1,24 24 1,-24-24-16,74 0 16,-74 0-1,99 0-15,25 0 31,25 0-15,-50 0 0,-99 0-1,-1 0-15,1 0 16</inkml:trace>
  <inkml:trace contextRef="#ctx0" brushRef="#br0" timeOffset="71756.98">13891 8086 0,'0'0'16,"-25"0"-16,25-24 0,25 24 62,-1 0-46,26 0-16,99 0 16,0 0-1,74 24 16,-74-24-15,-75 0 0,-24 0-1,-25 0-15</inkml:trace>
  <inkml:trace contextRef="#ctx0" brushRef="#br0" timeOffset="72173.98">15602 8111 0,'0'-25'16,"25"25"-1,0 0 1,0-24-1,-1 24-15,26 0 16,74 0 0,25-25-1,-25 25 1,0 0 0,50 25-16</inkml:trace>
  <inkml:trace contextRef="#ctx0" brushRef="#br0" timeOffset="72890.98">18802 8086 0,'0'0'0,"25"0"32,0 0-17,-1-24 1,76 48-1,48-24 1,-24 0 0,75 25-1,99 0 1</inkml:trace>
  <inkml:trace contextRef="#ctx0" brushRef="#br0" timeOffset="74889.98">17214 8161 0,'0'0'16,"-24"0"15,48 0-15,1 0-1,0 0-15,0 0 16,124 25-1,-50-25 1,75 0 0,-50 24-1,-50 1-15</inkml:trace>
  <inkml:trace contextRef="#ctx0" brushRef="#br0" timeOffset="82623">2977 9128 0,'0'0'0,"-25"0"0,25-25 32,0 1-17,0-1 1,0 0-16,-25 0 16,25 0-1,-50 0 1,1-24-1,-26 24 17,-24 0-17,-50 25 1,50 25 0,-25 49-1,-25 1 1,50 49-1,25-25 1,-1 50 0,50 0-1,25-124-15,0 99 16,0-100 0,25 51-16,25 49 15,99-25 1,-1-49-1,175-25 17,-25-50-17,-75-50 1,-50-49 0,-98 0-1,-50-74 1,-125-1-1,-73 51 1,-1 48 0,50 51-16</inkml:trace>
  <inkml:trace contextRef="#ctx0" brushRef="#br0" timeOffset="83488.98">5556 8954 0,'0'0'0,"0"-24"16,-25-1-16,-24 0 15,-26-25 1,-73 26 0,98-1-16,-99 25 15,124 0-15,-24 25 16,-75-1-16,-124 76 15,24 24 17,76-25-17,24 50 1,24 49 0,100-24-1,25-25 1,74 24-1,75-49 1,198 0 0,-49-99-1,73-74 1,-148-75 0,-49-100-1,-174 75 16,-149-223-31,-50 174 32,-173-25-32</inkml:trace>
  <inkml:trace contextRef="#ctx0" brushRef="#br0" timeOffset="103253.99">10021 9277 0,'25'-25'15,"-25"0"1,25 1-1,-25-1 17,25 25-17,-1 25 32,-24-1-47,25 1 16,0 0-16,0 49 15,0-74-15,-1 25 16,-24 0-16,25 0 16,0-25-1,0 0 1,0 0-16,49-25 16,50-25-1,25-24 1,24 0-1,-24 24 1,-99 25-16,49 0 16,-74 25-1,25-24-15</inkml:trace>
  <inkml:trace contextRef="#ctx0" brushRef="#br0" timeOffset="104319.99">2952 11361 0,'0'0'16,"25"0"31,-1 0-31,1 0-16,0 0 0,25 24 15,-26-24-15,125 0 16,-99 0-16,148-24 15,26 24 1,24 0 0,-75 0-1,-148 24 1,99-24 0,-99 25-16,24-25 15,26 25 1,24 25-16</inkml:trace>
  <inkml:trace contextRef="#ctx0" brushRef="#br0" timeOffset="105435.99">6499 10195 0,'-25'0'16,"25"-25"-16,-25 25 15,0 0 1,1 0-1,24 25-15,-25 0 32,25-1-32,0 26 15,25-25 17,-1 0-17,26-25 1,24-50-1,-24 0 1,-25-24 0,-50 49-1,-25 0 1,26 25 0,-26 25-1,25 50 1</inkml:trace>
  <inkml:trace contextRef="#ctx0" brushRef="#br0" timeOffset="106018.99">8582 10170 0,'-24'0'15,"48"0"-15,-48-25 16,-1 25 0,0 0-1,0-25 1,25 50-1,0 0 1,0 0 0,0 49-1,25-49 1,25-25 0,-1 0-1,1-74 1,-50 24-1,-25 25 1,-25 0 0,1 25-1,-1 100 1</inkml:trace>
  <inkml:trace contextRef="#ctx0" brushRef="#br0" timeOffset="106619">9897 10170 0,'-25'0'16,"25"-25"0,-25 25-1,1 0 1,-1 0 0,25 25-1,-25 0 1,0 24-1,50 1 1,0-25 0,24-25-1,-24-25 17,25-25-17,-75 1 1,0 24-1,0 0 1,1 25 0,-26 75-1</inkml:trace>
  <inkml:trace contextRef="#ctx0" brushRef="#br0" timeOffset="107102">11088 10071 0,'0'0'0,"0"-25"15,-25 25 1,0 0 15,25 25-15,0 0-16,-25-1 15,25 26 1,50-25 0,-1 0-1,26-25 17,-50-50-17,-25 25 1,-25-24-1,-25 24 1,25 50-16</inkml:trace>
  <inkml:trace contextRef="#ctx0" brushRef="#br0" timeOffset="110252.99">9252 11534 0,'0'0'0,"0"25"31,25-25-15,0 0 15,-25 25-31,25 0 32,-1-1-17,-24 1-15,25 0 16,-25 0-16,0 0 15,25-1 1,0 1 0,0 0-1,-1-25 1,1 0-16,50-25 16,-51 25-16,26-25 15,0 25-15,74-74 16,-75 74-16,75-74 15,75-1 1,-75 26 0,-50-1-1</inkml:trace>
  <inkml:trace contextRef="#ctx0" brushRef="#br0" timeOffset="126366.99">7888 13866 0,'-25'-25'0,"25"0"16,0 0 0,-25 25-1,25-24 1,-25 48 62,1 1-62,-1 0-16,25 0 0,-50 24 15,50 26 1,25-50 15,0-50-31,0 25 16,24-25-1,-49 0-15,50-24 16,-25-1 0,-50-24-1,0 49 1,0 25 0,0 0-16,1 49 15,-1-24-15,25 0 16,-25 25-1,25-1 1,25-49 15,24 0-31,-24-25 16,0-24 0,-50-1-1,0 50 16,1 0-15,-1 0 0,25 25-16,-25 0 0</inkml:trace>
  <inkml:trace contextRef="#ctx0" brushRef="#br0" timeOffset="127450">9153 13618 0,'0'0'0,"0"-25"31,-25 25-31,0 0 15,1 0 1,24 25 0,-25 24-1,0 51 1,25-51 0,25-24-1,24-25 16,26-50-15,-50 1 0,-1-1-1,-48 25 1,-26 1 0,0 48-1,1 1 1,24 25-16</inkml:trace>
  <inkml:trace contextRef="#ctx0" brushRef="#br0" timeOffset="128035.99">7193 12898 0,'0'0'0,"-24"0"0,24-24 15,-25 24 17,25 24-32,0 1 31,25 0-31,-25 0 15,0 0-15,24 74 16,-24-74 0,25-1-16,0 76 15,0-51 1,0-49-16,-1 25 16</inkml:trace>
  <inkml:trace contextRef="#ctx0" brushRef="#br0" timeOffset="128400.99">7193 12824 0,'0'0'0,"0"-25"16,-24 25-16,48 0 15,1 0 17,0 0-17,25 0 1,24 25 0,-24 25-1,-26-1 16,-24 1-15,0-1 0,-74 26-1,24-1 1,-24-74-16</inkml:trace>
  <inkml:trace contextRef="#ctx0" brushRef="#br0" timeOffset="128815.99">7689 12675 0,'0'0'16,"0"-25"-16,-24 25 15,24 25 17,0 0-17,-25 25 1,25 49-1,-25-25 1,25-49-16,25 49 16,-25-49-16,25 50 15,24-26 1,26-24 0,-26-25-1,26 0 1</inkml:trace>
  <inkml:trace contextRef="#ctx0" brushRef="#br0" timeOffset="129282.99">7888 12799 0,'0'0'0,"0"-25"16,0 50 15,0 0 0,0 0-15,25 74-1,-25-49 1,24 49 0,1-50-1,-25-24 1,25-25 0,0-25 30,-25 1-46,25 24 16,0-25 0,-1 0-16,1 25 15,0-25-15,25 0 16,24-24 0</inkml:trace>
  <inkml:trace contextRef="#ctx0" brushRef="#br0" timeOffset="129569">7962 12824 0,'-25'0'16,"25"-25"0,50 0 46,-25 1-46,0 24-1,99-25-15</inkml:trace>
  <inkml:trace contextRef="#ctx0" brushRef="#br0" timeOffset="129766">7987 13022 0,'0'0'0,"25"0"0,-25-24 0,25 24 16,-25-25 0,25 25-16,-1-25 15,-24 0-15,25 25 0,0 0 16,49-25-16</inkml:trace>
  <inkml:trace contextRef="#ctx0" brushRef="#br0" timeOffset="130115.99">8235 12477 0,'0'0'0,"25"0"47,0 0-31,0 0-16,49 49 31,25 51-15,-99-51-16,75 75 15,-51-99-15,1 74 16,-50 100 0,-49-1-16</inkml:trace>
  <inkml:trace contextRef="#ctx0" brushRef="#br0" timeOffset="130836.99">8930 12998 0,'-25'0'0,"50"0"0,-50-25 15,0 25 1,25-25-1,-50 50 1,26-25 0,24 25-16,0-1 15,0 1-15,0 0 16,49-25 15,1 0-31,-1-25 31,-24 0-15,-25-24 0,-49 49-1,-1-25 1,50 50 0,-25-25-1,25 25 1,0-1-1,50-24 1,-1 0 0,-24 0-1,-25-24 1,-25-1 0,-24 0-1,24 25 16,0 50-31</inkml:trace>
  <inkml:trace contextRef="#ctx0" brushRef="#br0" timeOffset="132034.99">9227 12502 0,'0'-25'0,"0"50"63,0-1-48,0 1-15,0 0 16,0 0-16,0 49 15,0 50 1,25 0 0,0 0-1,-25-74 1,25-25 0</inkml:trace>
  <inkml:trace contextRef="#ctx0" brushRef="#br0" timeOffset="132498.99">9153 12502 0,'0'-25'15,"0"0"1,0 0 15,25 25-15,24-25-1,1 1 1,49 48 0,-74-24-16,25 50 15,-26-50-15,26 74 16,-25 1 0,-25-1-1,0-49-15,-50 49 16,25-49-16,-24 50 15,-26-26 1,-24-49 0,0-25-16</inkml:trace>
  <inkml:trace contextRef="#ctx0" brushRef="#br0" timeOffset="132915.99">9847 12353 0,'-24'0'16,"48"0"-16,-73 25 31,49-1-15,-25-24-16,25 25 0,-50 99 15,50-49 16,-24-26-31,24 50 16,0-74-16,0 50 16,49 49-1,1-50 1,-25-49-16,49 24 16,-49-49-16,149 25 15</inkml:trace>
  <inkml:trace contextRef="#ctx0" brushRef="#br0" timeOffset="133236.99">10120 12526 0,'0'0'0,"-24"0"31,24 25-15,-25 0-16,25 0 16,0 49-1,0 25 1,0 1-1,25-26 1,-25-49-16,49 99 16</inkml:trace>
  <inkml:trace contextRef="#ctx0" brushRef="#br0" timeOffset="133498.99">10046 12551 0,'0'0'0,"0"-25"16,25 1 0,0-26 15,24 25-16,26 25 1,-1 0 0,0 25-16</inkml:trace>
  <inkml:trace contextRef="#ctx0" brushRef="#br0" timeOffset="133681.99">10096 12874 0,'24'0'31,"-24"-25"0,50 25-31,-50-25 0,198-25 16</inkml:trace>
  <inkml:trace contextRef="#ctx0" brushRef="#br0" timeOffset="133965.99">10492 12402 0,'0'0'0,"25"0"16,0 0 0,0 25-1,0 0 1,49 49 0,-49-49-16,24 124 15,-24-124-15,0 99 16,-25 74-1,0-173-15,-99 149 0</inkml:trace>
  <inkml:trace contextRef="#ctx0" brushRef="#br0" timeOffset="136081.99">11038 9227 0,'25'0'47,"0"0"-32,-1 0-15,26 0 0,99-24 31,-99 24-31,173-25 16,-174 25-16,150-25 16,-125 25-16,249-25 15,-224 0-15,298 1 16,0-1 0,99 0-1,-25 0 1,-124 25-1,-49-25 1,0 25 0,-50 0-1,0 0 1,-99 0 15,-75 0-31,-24 0 0,-26 0 16,76 0-16,-76 0 15,51-25 1,-50 25-16,-1-24 16,1 24-1,0-25 1,-25 50 0,0-1 15,0 1-16,0 50 1,0 49 0,0 25-1,25 99 1,24 49 0,-24-24-1,-25-223-15,50 198 16,-50-174-1,25 100 1,24 99 0,1 74-1,0-149 1,-26-49 0,-24-124-16,25 99 15,-25-99-15,25 49 16,-25 25-1,25-49 1,-25-25 0,0 0-1,0-1 1,0 1 15,-25-25-15,-25 25 15,-74 25-15,25-1-1,49-49-15,-49 50 16,50-50-16,24 25 0,-25-25 0,-74 49 16,-99 1-1,0 0 1,173-26-16,-198 26 15,198-25-15,-123 24 16,123-49-16,-148 50 16,148-25-1,-173 0-15,24 24 16,-24 1 0,50-25-1,-1 24 16,0-24-15,75 0 0,0-25-16,-50 25 15,124-25-15,-124 49 16,1-24 0,-1 0-1,0 24 1,0-49-1,124 25-15,-124-25 16,125 0-16,-1 0 0,-74 25 16,-50-25-1,50 0 1,-1 0 15,51 0-31,-1-25 16,1 25-1</inkml:trace>
  <inkml:trace contextRef="#ctx0" brushRef="#br0" timeOffset="136570">11857 12626 0,'0'0'0,"-25"0"0,0-25 15,0 25 16,-24 25-15,24-1 0,-25 76-1,1-1 1,24-74-16,-25 99 16,50-100-16,-74 100 15,49-24 1,-25-26-1,50-49 1,0 0 0,25-25-1,50-25 1,-1 25 15,0 0-31,-49 0 0,99 0 16,-99 0-1,198 25-15</inkml:trace>
  <inkml:trace contextRef="#ctx0" brushRef="#br0" timeOffset="139665">6251 13940 0,'0'0'0,"0"-25"0,0 1 15,-25 24 1,25-25-16,-25 0 15,0 0 17,-24-24-17,-1 24 1,-24-25 0,-50 1-1,-25 49 1,25 24-1,-25 51 1,50-26 0,0 26-1,74-26-15,0 26 16,0-50-16,-24 74 16,24-74-16,0 74 15,25-74-15,-25-1 0,25 76 16,-25-26 15,25 25-15,25 25-1,25-24 1,-1 24 0,1-75-1,24 26 1,50-26-1,50-24 1,24-50 0,-49-24-1,-25-26 1,50-24 15,-75-25-15,-24 0-16,-26-50 31,-74 50-15,-24-25-1,-26-24 1,-73 24 0,-150 50-1</inkml:trace>
  <inkml:trace contextRef="#ctx0" brushRef="#br0" timeOffset="140980.99">8483 11410 0,'0'0'0,"0"-25"47,-25 1-32,25-1-15,-24 25 0,-1-50 16,-74-24-1,24 49 17,-74 25-17,25 25 1,-49 49 0,49 25-1,99-49-15,-74 49 16,74-49-16,-25 49 15,1 75 1,49-50 0,24 0-1,-24-75-15,25-24 0,25 99 16,-25-99 0,74 74-16,74-24 15,26-51 1,49-73 15,-99-26-15,74-73-1,-25-26 1,-123 0 0,-100-74-1,-99 75 1,-25 24-1,-49 74 1,-75 125 0</inkml:trace>
  <inkml:trace contextRef="#ctx0" brushRef="#br0" timeOffset="143413.99">4862 16073 0,'0'0'0,"25"0"47,-1 0-32,1 0-15,25 0 16,74 0 0,25 0-1,74 0 1,99-24-1,26 24 17,-26-25-17,0 0 1,26 25 0,197-25-1,-73 0 1,-1 25-1,-74 0 1,-25 0 0,0 0-1,223 0 1,-272 25 0,-26-25-1,51 0 1,-100 25-1,-50-25 17,50 25-17,-99 0 1,-50 24 0,1-24-16</inkml:trace>
  <inkml:trace contextRef="#ctx0" brushRef="#br0" timeOffset="144097">13246 15379 0,'0'0'0,"0"25"32,0 0-17,25-1 1,-1 100 0,1-124-16,25 100 15,-50-76-15,49 51 16,-24-1-1,25-24 1,-1-25 0,26-50-1,74-74 1,49-50 0,124-25-1,274-124 1,-26 75-1,-446 174 1,472-150-16</inkml:trace>
</inkml:ink>
</file>

<file path=ppt/ink/ink1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19:54:45.725"/>
    </inkml:context>
    <inkml:brush xml:id="br0">
      <inkml:brushProperty name="width" value="0.05292" units="cm"/>
      <inkml:brushProperty name="height" value="0.05292" units="cm"/>
      <inkml:brushProperty name="color" value="#C00000"/>
    </inkml:brush>
  </inkml:definitions>
  <inkml:trace contextRef="#ctx0" brushRef="#br0">1712 5085 0,'0'25'93,"0"0"-77,0-1-16,0 1 0,0 25 16,24 99-1,1-25 1,0-25-1,-25-74 1</inkml:trace>
  <inkml:trace contextRef="#ctx0" brushRef="#br0" timeOffset="451">1687 5060 0,'0'-25'0,"-25"25"15,25 0-15,25-24 16,-25-1 15,25 25-31,24-50 16,75-24 15,25 49-15,0 25-1,-100 25 1,1 49-1,-75 25 1,-49 1 0,-25 48-1,24-73 1,26-26 0,-51 100-16</inkml:trace>
  <inkml:trace contextRef="#ctx0" brushRef="#br0" timeOffset="734.99">1910 5457 0,'25'0'0,"-25"-25"0,25 25 47,-25 25-47,49-25 16,50 50 0,50 24-1,0 25 1,-25 0-1</inkml:trace>
  <inkml:trace contextRef="#ctx0" brushRef="#br0" timeOffset="2100.99">2629 5507 0,'0'-25'16,"0"50"-16,0-75 15,-25 25-15,1 0 16,24 1-16,-50-1 16,25 0-1,0 25 1,-49 0 0,0 50-1,24-1 1,25 50-1,25-24 1,25-50 0,74 24-1,25-74 1,-49-24 0,-26-26-1,-49 51-15,0-26 16,0 25-1,-25 25 1,25 25 15,0 0-15,25 24 0,0 1-1,25-25 1,-25-25-1,24 0 1,-49-75 0,25 26-1,-25 24 1,25 50 31,-25 0-32,25-1-15,24 1 16,-24 0-16,25 0 16,-26-25-1,26 0 1,0-50 0,-1 25-1,1-24 1,-1 49-1,1 0 1,0 0 0,-1 0 15,50 0-31,-24-50 16,-50 25-1,-1-24 1,-48-1-1,-26 1 1,-24 24 0,-1 50 15,1-1-15,24 51-1,25-1 1,25 1-1,50-26 1,49-74 0,0-24-1,-24-50 1,-26-1 0,-49-73-1,-24 49 1,-1 49-1,0 75 1,25 25 15,0 0-15,25 74 0,-25 50-1,49 0 1,-24 24-16</inkml:trace>
  <inkml:trace contextRef="#ctx0" brushRef="#br0" timeOffset="3150.99">3944 5407 0,'0'0'0,"0"-24"0,-25 24 16,25-25-1,-25-25 1,-24 25-1,24 25 1,0 25 0,-24 50-1,24-1 1,25-24 0,25 24-1,24-49 1,1-50-1,24-25 1,-49 1 0,0-50 15,-25 49-15,0 0-1,25 75 1,-1 0-1,1 0 1,25 24 0,-1 1-1,-24 24 1,-25-49 0,0 0-1,0-50 1,0 0 15,-25-24-31,25-26 16,0 26-1,25-1 17,0 50-17,-25 25 1,50 25-1,-1-1 1,-49-24-16,25 25 16,-25-26-16,0 26 15,0-25 1,0 0 0,-25-25-1,25-25 1,-25-25-1,25-49 1,25 25 0,0-1 15,49 26-15,-49 49-1,25 24 1,-25-24-16,-1 75 15,-24-50-15,25 74 16,-25-25 0,0 50-16</inkml:trace>
  <inkml:trace contextRef="#ctx0" brushRef="#br0" timeOffset="3766.99">5085 5457 0,'0'25'31,"25"-25"0,0 0-15,-1 0-16,1 0 16,0-25-1,0 25-15,0-50 16,-1 26-16,-24-1 15,0 0 1,-24 0 0,-26 25-1,25 25 1,-24 25 0,49 24-1,0 0 1,49-24-1,26-25 1,73-25 0</inkml:trace>
  <inkml:trace contextRef="#ctx0" brushRef="#br0" timeOffset="3999.99">5854 5308 0,'-25'0'15,"0"0"32,25 25-47,-25-25 0,-24 74 16,-1 1-1,-74 74 1</inkml:trace>
  <inkml:trace contextRef="#ctx0" brushRef="#br0" timeOffset="4200">5631 5383 0,'0'0'0,"0"-25"16,24 25 15,-24 25-31,0-1 16,25 1-1,74 74 1,-49-24 0,-25-75-16,124 49 15</inkml:trace>
  <inkml:trace contextRef="#ctx0" brushRef="#br0" timeOffset="4516.99">6152 5110 0,'0'0'0,"0"-25"0,0 0 16,-25 25-1,0 0 1,25 25-1,-25 0 1,0 49 0,25 50-1,-24 50 1,48-50 0,-24-99-16,25 123 15,-25-98-15,25 74 16,0 50-1,0-50 1,-25 74 0</inkml:trace>
  <inkml:trace contextRef="#ctx0" brushRef="#br0" timeOffset="4982.99">6077 5383 0,'0'0'16,"0"-25"-16,0 0 31,25 25-31,0 0 31,0 0-15,24 0 0,50 25-1,1 0 1,-51-1-1,26 51 1,-100 24 0,-25-25-1,-24 1 1,-1-26 0,26-49-1,-50-49 1,-1-50-1</inkml:trace>
  <inkml:trace contextRef="#ctx0" brushRef="#br0" timeOffset="5367.99">6672 5655 0,'0'0'0,"-24"0"16,24 25 15,-25-25-31,25 25 15,0 0 1,25-25 15,-1 0-31,1-50 32,0 25-17,-25 1 1,-25 24-1,25 24 1,-25-24-16</inkml:trace>
  <inkml:trace contextRef="#ctx0" brushRef="#br0" timeOffset="11082.99">1488 6474 0,'-25'0'15,"50"0"-15,-50 0 0,25-25 16,25 25 0,-25-49-1,25-26 1,-25 50 0,25-49-1,0 24 1,24 1-1,26 49 1,-1 49 0,50 1 15,-49-25-15,24-25-1,25 0 1,-25-25-1,-25-25 1,-24 26 0,0-26-1,-26 50 1,26 25 0,-25-25-16,49 25 15,-49-25-15,124 24 16,-75-24-1,75-24 1,-50-26 0,-49 0-1,0 1 17,-1 49-17,1 0 1,49 49-1,50 26 1,-25-50 0,0-25-1,-25-25 1,-49-25 0,24 1-1,-49-1 1,25 25-1,-1 25 1,75 75 0,-49-51 15,73 26-15,-24-75-1,25 0 1,-74-24-1,-1-1 1,-24 25 0,24 1-1,1 73 1,24-24 0,25 49-1,0-74 1,-25 0-1,50-49 1,-75 24 0,1 0-1,-1 25 17,1 25-17,-1 0 1,25 0-1,25-1 1,-25-48 0,-74 24-16,74-25 15,-74 25-15,50-25 16,-26 0 0,26 25-1,-26 0 1,1 25-1,-25-25-15,49 25 16,-49-25 0,49 0-16,-24-25 31,49 0-15,-24-24-1,24 24 1</inkml:trace>
  <inkml:trace contextRef="#ctx0" brushRef="#br0" timeOffset="14382">2555 6623 0,'0'25'94,"0"-1"-79,0 1-15,0 0 16,0 25-1,0 74 1,0-75 0,25 1-1,-25-25-15,0-50 63,-25 25-63,25-25 15,-25-24 1,25-1 0,-25 0 15,25-24-15,0-1-1,25 26 1,0-1-1,0 25 1,-1 1 0,26-1-1,-25 25 1,0 0 0,24 49-1,-24-24 1,25 50-1,-25-26 1,-1 26 0,1-1-1,0-24 17,-25-1-17,25-24 1,-25 0-1,0 25 1,0-26-16</inkml:trace>
  <inkml:trace contextRef="#ctx0" brushRef="#br0" timeOffset="14681.99">2456 6896 0,'24'0'15,"1"0"32,0 0-47,0 0 16,0 0-16,-1 0 15,1 0-15,50 0 16,98 0 0</inkml:trace>
  <inkml:trace contextRef="#ctx0" brushRef="#br0" timeOffset="15199.99">3225 6921 0,'0'-25'31,"0"50"32,0-1-48,24-24 1,-24 25-16,0 25 16,25 99-1</inkml:trace>
  <inkml:trace contextRef="#ctx0" brushRef="#br0" timeOffset="15765.99">3522 6995 0,'0'25'46,"0"-50"-14,25 25-1,0 0-15,0 0-1,-1 0-15,1 0 0,0 0 16,0 0-1,-50 25 1,-49 99 0</inkml:trace>
  <inkml:trace contextRef="#ctx0" brushRef="#br0" timeOffset="16482.99">3845 6573 0,'0'0'0,"0"0"0,0 25 16,0 0 31,0 0-31,25 49-1,-1 0 1,-24 51-1,25-101 1,-25 26 0,0 0-1,0-26 1,0-48 0,-25-26-1,25-24 1,0-26-1,0-24 1,25 0 0,0 75-1,-25 24-15,25-25 16,0 50 0,-1 0-1,-24 25 1,25 0-1,25 49 1,-25-24 0,24 24-1,-24-24 1,-25 24 0,25 1-1,-25-1 1,0 50-1</inkml:trace>
  <inkml:trace contextRef="#ctx0" brushRef="#br0" timeOffset="16732">3870 6846 0,'24'0'31,"1"0"-15,0 0-16,74-25 15</inkml:trace>
  <inkml:trace contextRef="#ctx0" brushRef="#br0" timeOffset="17164.99">4366 6896 0,'0'-25'16,"24"25"15,1 0-15,0 0-1,0 0 1,-25 25-16,25-25 0,-1 49 16,-48 51 15,-1-51-15,-25 1-1,25-50 1,50 0-1,25-25 1,-1 25 0,26-25-1,-26 25-15</inkml:trace>
  <inkml:trace contextRef="#ctx0" brushRef="#br0" timeOffset="17397.99">4837 6970 0,'0'0'16,"0"25"-16,25-25 31,-25 25 0,0 0 0,0-1-31</inkml:trace>
  <inkml:trace contextRef="#ctx0" brushRef="#br0" timeOffset="18081.99">5209 6697 0,'0'-25'15,"-25"25"1,25 25 31,0 0-47,0 0 16,0 0-16,0-1 0,0 101 15,0-101-15,0 76 16,0-76-1,0 26 1,0-75 0,0 0-1,0-74 1,0 25 15,-25-26-15,25 26-1,25-25 1,0 24 0,0 51-1,0 24 1,24 0 0,1 49-1,-1 26 1,1-1-1,0 0 1,-26 26 0,-24-26 15,25 1-15,-25-26-1,0 26-15</inkml:trace>
  <inkml:trace contextRef="#ctx0" brushRef="#br0" timeOffset="18298.99">5159 6995 0,'0'-25'31,"25"25"-15,0 0-1,-25-25-15,25 25 0,99-24 32</inkml:trace>
  <inkml:trace contextRef="#ctx0" brushRef="#br0" timeOffset="18830.99">5730 6945 0,'0'0'0,"0"-24"0,0-1 16,25 25 15,-1 0-15,1 0 0,0 0-1,0 25 1,0-1-1,-25 26 1,-25-25 0,0 0-1,50-25 17,0 0-17,0 0 16,-25 24-15,0 1 0,-25-25-1,25 25-15,-25-25 16,-25 25 15,1-50-31</inkml:trace>
  <inkml:trace contextRef="#ctx0" brushRef="#br0" timeOffset="19062.99">6325 7020 0,'0'-25'0,"0"50"47,25-25-47</inkml:trace>
  <inkml:trace contextRef="#ctx0" brushRef="#br0" timeOffset="19215.99">6623 6995 0,'74'-25'0,"-49"25"31,0 0-15</inkml:trace>
  <inkml:trace contextRef="#ctx0" brushRef="#br0" timeOffset="19374">7094 6995 0,'50'0'0,"-25"0"31,-1 0-31</inkml:trace>
  <inkml:trace contextRef="#ctx0" brushRef="#br0" timeOffset="20180.99">7714 6573 0,'-49'-49'15,"24"49"17,25 24-1,0 1-31,0 0 0,0 25 15,0 98 1,0-23 0,25-51-1,-1 0 1,-24-49 0,0 0 15,0-50-16,0-24 1,0-26 0,0 50-16,0-99 15,0 99-15,0-49 16,0 49-16,0-99 16,25 99-16,-25-49 15,25-25 1,25 49-1,-26 25 1,26 25 0,0 25 15,-1 50-15,26 24-1,-26 25 1,-49-25-1,25 0 1,-25-74-16,0 74 16,0-74-16,0 50 15,0-1 1,25-24 0</inkml:trace>
  <inkml:trace contextRef="#ctx0" brushRef="#br0" timeOffset="20434.99">7590 6945 0,'0'-24'0,"25"24"47,0 0-32,0 0-15,-1 0 16,1 0-16,174 24 16</inkml:trace>
  <inkml:trace contextRef="#ctx0" brushRef="#br0" timeOffset="21048">8285 6846 0,'25'0'62,"-25"25"-62,24-25 16,1 25-1,-25 0-15,50 24 16,-25 26 0,-25-26-1,0-24 1,0 0 15,0-50-15,-25 0-1,50-24 1,-25-51 0,24 26-1,-24 24 1,25 25 0,0 25-1,-25 25 1,25 0-1,49 50 1,-24-26 0,-1 26-1,1-26 1</inkml:trace>
  <inkml:trace contextRef="#ctx0" brushRef="#br0" timeOffset="28547.99">2629 7615 0,'-25'0'47,"25"25"16,0 0-48,0-1 1,0 1-16,0 0 16,0 0-16,0 49 15,25 25 1,0 26-1,-25-101 1,0 26 0,25 0-1,0 24 1</inkml:trace>
  <inkml:trace contextRef="#ctx0" brushRef="#br0" timeOffset="29162.99">2505 7590 0,'25'0'15,"0"0"32,0 0-47,-1 0 16,101-25-1,-26 25 1,25 0 0,-25 25-1,-25 25 1,-24-1-1,0 1 1,-50 0 0,0-1-1,-25 1 1,0-25 0,0 24-1,-24-24 16,24-25-31,-25 25 16,25-25-16,-49 0 16,-25 25-1,-25-25-15</inkml:trace>
  <inkml:trace contextRef="#ctx0" brushRef="#br0" timeOffset="29763.99">3646 7565 0,'-25'0'32,"1"0"-17,24 25-15,-25-25 16,25 25-1,-50 49 1,25 26 0,1 24-1,24 0 1,0-25 0,49-25-1,1 1 1,24-26-1,-24 1 1,49 49 0</inkml:trace>
  <inkml:trace contextRef="#ctx0" brushRef="#br0" timeOffset="30579.99">3870 7739 0,'0'25'31,"0"0"-15,0-1 0,0 1-16,0 0 0,24 49 15,-24 26 16,25-26-15,0 1 0,-25-51-1,0 1 1,0-50 15,-25 1-31,25-1 16,-25-25-1,1-24 1,24-1 0,0 1-1,24 24 1,1 1 0,0-1-1,0 25 16,24 0-15,-24 25 0,0 25-1,25 25 1,-26-1 0,1 1-1,25 24 1,-25-24-1,-1-25-15,1 25 16,-25-26-16,25 26 16,-25 0-1,25-1 1,-25-24 0,0 0-1</inkml:trace>
  <inkml:trace contextRef="#ctx0" brushRef="#br0" timeOffset="30829.99">3969 8111 0,'-25'0'16,"50"0"0,-25-25-1,25 25 1,-1 0 0,1-24-16,99 24 15</inkml:trace>
  <inkml:trace contextRef="#ctx0" brushRef="#br0" timeOffset="31280">4589 8111 0,'0'25'79,"0"0"-64,0 0 1,25-1-1,-25 1-15,0 0 16,24 49 0,1-24-1</inkml:trace>
  <inkml:trace contextRef="#ctx0" brushRef="#br0" timeOffset="31724">4539 7838 0,'0'0'0,"0"25"47,-25-25-31,25 25-1,0 0 1,0-1-1,25-24 1,0-24 15,-25-1-15,0 50 46</inkml:trace>
  <inkml:trace contextRef="#ctx0" brushRef="#br0" timeOffset="35563">5110 7813 0,'0'0'0,"0"25"16,-25-25 0,25 25 31,0 0-32,0 0-15,0 49 31,0 25-15,0-24 0,0-26-1,0-24 1,0 0 0,0-50-1,0 0 1,0-24-1,-25-26 1,25 26 0,-25-51-1,25 26 1,0 0 0,25 24-1,0 25 16,-25 0-31,50 1 16,-26 24-16,1 0 16,25 24-1,-25 26 1,-1 24 0,26-24-1,-25 49 1,0-74-16,-1 25 15,-24-25-15,25 24 16,-25 1 0,25 24-1,-25-49 1,0 0-16,25 24 16</inkml:trace>
  <inkml:trace contextRef="#ctx0" brushRef="#br0" timeOffset="36461.99">5755 7739 0,'0'0'0,"-25"0"32,25 25 14,0 0-46,0-1 16,0 1-16,0 50 16,25-75-16,-25 99 15,24-74 1,-24 24-16,25 26 16,0-26-1,-25-73 32,-25-1-31,0-25-1,25-24 1,-24-1 0,24 1-1,0-1 1,24 26-1,1-1 1,25 1 0,-25 49-1,0 0 1,24 49 0,-24 1 15,25-1-16,-1 26 1,-24-1 0,0 1-1,-25-1 1,25-24 0,-25-1-1,0 1-15</inkml:trace>
  <inkml:trace contextRef="#ctx0" brushRef="#br0" timeOffset="36711.99">5680 8136 0,'0'0'0,"0"-25"0,25 0 63,0 25-63,0 0 0,24 0 15,100 25-15</inkml:trace>
  <inkml:trace contextRef="#ctx0" brushRef="#br0" timeOffset="37278.99">6375 7987 0,'0'0'0,"-25"0"16,25 25 30,0 0-30,0 24 0,25 26-1,-25-1 1,25 1 0,-1-1-1,1 0 16,25 26-15,-50-51 0,25 1-1,-50-25 1,25-1 0,-25 1-1,-25-25 1,1 0-1,-1-25 1,-24 1 0,49-100-1</inkml:trace>
  <inkml:trace contextRef="#ctx0" brushRef="#br0" timeOffset="37549.99">6375 7714 0,'-25'0'0,"25"25"47</inkml:trace>
  <inkml:trace contextRef="#ctx0" brushRef="#br0" timeOffset="45527.99">6623 7466 0,'25'0'47,"-1"0"-16,26 50-15,-25-50-16,74 74 16,0 25-1,-24 25 1,-26 0 0,1 1-1,-25 48 1,0-74-1,-25 25 1,0-99-16,-25 74 16,-50 1-16</inkml:trace>
  <inkml:trace contextRef="#ctx0" brushRef="#br0" timeOffset="46010.99">7590 8037 0,'-25'0'47,"50"0"-15,-25 25-17,25-25 1,0 0-16,0 0 0,49 0 15,-24 0-15,98 0 16,-123 0-16,75 24 16</inkml:trace>
  <inkml:trace contextRef="#ctx0" brushRef="#br0" timeOffset="46193.99">7739 8235 0,'25'0'16,"0"0"15,-1-25-15,1 25-16,74 25 15</inkml:trace>
  <inkml:trace contextRef="#ctx0" brushRef="#br0" timeOffset="47060.99">8384 7615 0,'-25'0'78,"25"25"-78,0 0 16,0-1-16,0 1 0,25 99 15,0 25 1,0-124-1,-25 0 17,0 0-17,24 24 1,-24-24 0,0-50 30,-24 0-30,24 1-16,-25-125 16,0 0-1,25 124-15,25-49 16,0 49-16,-1-25 16,1 25-1,0 1 1,25 24-1,-1 24 17,1 1-17,-25 50 1,24-1 0,1 25-1,-1 0 1,-24 1-1,0-26 1,0-49-16,-25 25 16,25-50-16,-25 49 15,0-24 1,0 25 0</inkml:trace>
  <inkml:trace contextRef="#ctx0" brushRef="#br0" timeOffset="47346.99">8409 8012 0,'0'0'0,"25"0"47,-1 0-31,1 0 0,25 0-1,49 0 16,50 0-31</inkml:trace>
  <inkml:trace contextRef="#ctx0" brushRef="#br0" timeOffset="48910.99">8582 7863 0,'0'0'16,"-24"0"-16,-1 0 16,-50 50 31,51-1-47,-1 26 15,25-1 1,49 1-1,26-75 17,24-25-17,-74 0-15,49-49 16,-49 74-16,0-100 16,-50 51-1,-74-1 1,24 75-1,1 0 1,24 24 0,75-24-1,0-25 1,49-25 0,-24 0-1,-25 1-15,0-26 31,-25 25-31,-25 0 0,-25 1 32,1-1-17,24 99 1</inkml:trace>
  <inkml:trace contextRef="#ctx0" brushRef="#br0" timeOffset="49243.99">9128 7441 0,'0'0'0,"0"25"31,0 0-15,0 0 0,0 24-1,25 75 1,-25-99-16,25 74 16,-25-74-16,25 74 15,-25-24 1,0-1-1,24-24-15</inkml:trace>
  <inkml:trace contextRef="#ctx0" brushRef="#br0" timeOffset="49593.99">9103 7491 0,'0'-25'16,"0"0"0,25 1-1,-25-1 1,25 25-16,0-25 0,0 25 16,24 0-1,26 25 1,24 49-1,-50 1 1,-24 24 0,-50-50-1,25-24 1,-74 50 0,49-75-16,0 24 15,-24 1-15,-1 0 0,25-25 0,-49 0 16</inkml:trace>
  <inkml:trace contextRef="#ctx0" brushRef="#br0" timeOffset="49943.99">9922 7367 0,'0'0'0,"0"25"47,-25-25-47,25 25 16,-25 24-16,-24 26 15,24 73 17,0 26-17,50-100 1,24 51 0,100-1-1</inkml:trace>
  <inkml:trace contextRef="#ctx0" brushRef="#br0" timeOffset="50562">10170 7491 0,'0'-25'0,"0"50"47,0 0-31,0 0-16,-25 24 16,25 26-1,0 49 1,25-25-1,-25-74-15,25 24 16,-25-24-16,0 0 16,0-50-1,-25-25 1,0-24 0,0-25-1,25-50 1,25 50-1,-25 74 1,50-49 0,-25 49-16,-1 0 15,26 25 1,0 25 0,-1 24-1,-24 51 1,0 24-1,0 24 1,-25-73 0,24 24-1,-24-49 1,0 24 0</inkml:trace>
  <inkml:trace contextRef="#ctx0" brushRef="#br0" timeOffset="50776.99">10145 7888 0,'0'0'0,"25"0"31,-25-25-31,25 25 31,0 0-15,-1 0-16,76 0 0</inkml:trace>
  <inkml:trace contextRef="#ctx0" brushRef="#br0" timeOffset="51161.99">10641 7987 0,'0'0'0,"0"25"78,0 0-62,0 0-16,25-1 16,-25 1-16,0 0 15,-25 49-15</inkml:trace>
  <inkml:trace contextRef="#ctx0" brushRef="#br0" timeOffset="51335">10666 7689 0,'-25'-49'0</inkml:trace>
  <inkml:trace contextRef="#ctx0" brushRef="#br0" timeOffset="51709.99">10765 7094 0,'25'0'47,"-25"25"-47,25-25 15,0 25-15,74 99 32,0 25-17,-25-1 1,-24 51 0,-75-50-1,25-100-15,-74 175 16</inkml:trace>
  <inkml:trace contextRef="#ctx0" brushRef="#br0" timeOffset="52518.99">11460 7913 0,'0'-25'0,"-25"25"62,25 25-46,-25-1 15,25 1-31,0 0 16,0 0-1,25-25 1,-25 25-16,25-50 16,0 0-1,-1 0 1,-24 0 0,-24 1-1,-1 24 1,25 24-1,-25 1 17,0 0-17,50 0 1,0-25 0,0 0-1,24-50 1,-49 25-1,-25 25 1,1 25 15</inkml:trace>
  <inkml:trace contextRef="#ctx0" brushRef="#br0" timeOffset="53643.99">11757 7193 0,'25'0'0,"-25"25"62,0 0-46,0 0-16,0 0 0,25 24 16,0 100-1,-25-99-15,25 74 16,-25-100-16,49 76 15,-24-26 17,0 0-32</inkml:trace>
  <inkml:trace contextRef="#ctx0" brushRef="#br0" timeOffset="53992.99">11807 7119 0,'0'0'0,"25"-25"47,0 25-31,-1 25-1,26-25-15,-25 0 0,99 50 32,-99-50-32,24 49 15,-24-49-15,25 50 16,-50-25-16,25 49 16,-25-49-16,-50 49 15,25-49-15,-25 0 16,-74 24-1,-24-24-15</inkml:trace>
  <inkml:trace contextRef="#ctx0" brushRef="#br0" timeOffset="54392.99">12774 7119 0,'0'0'0,"-24"0"78,24 25-78,0 0 0,-25 74 15,0-74-15,25 123 16,-25-123-16,25 124 16,0 0-1,50 0 16,-25-125-31,49 51 32,-49-75-32,99 25 0</inkml:trace>
  <inkml:trace contextRef="#ctx0" brushRef="#br0" timeOffset="55042.99">13022 7268 0,'0'0'0,"0"25"47,0-1-31,0 1-16,0 0 15,25 74 1,25 25 0,-25-25-1,-25-49 1,24-25-1,-48-25 1,24-25 0,-25-49-1,0 74-15,0-100 16,25 76-16,-25-76 16,25 1-1,0 0 1,50 25-1,0 24 1,-1 50 15,1 0-15,-25 50 0,24 49-1,1 25 1,-25 25-1,0-75 1,24 25 0,-49-24-1,0-26-15</inkml:trace>
  <inkml:trace contextRef="#ctx0" brushRef="#br0" timeOffset="55242.99">13047 7665 0,'0'0'0,"25"0"47,0 0-47,0 0 15,124 24-15</inkml:trace>
  <inkml:trace contextRef="#ctx0" brushRef="#br0" timeOffset="55675.99">13643 7565 0,'0'0'0,"0"-24"16,0 48 46,24-24-62,-24 25 16,0 0 0,0 49-1,25 50 1,0-24-1,25 24 1,-26 0 0,1-75-1,-25-24-15,25 50 16,0-51-16,-25 26 16,0 0-1,0-26 1,-25 1-1,0-50 1,-24 1 15,-26-51-15,-49-74-16</inkml:trace>
  <inkml:trace contextRef="#ctx0" brushRef="#br0" timeOffset="55975.99">13717 7218 0,'0'0'16,"0"-25"-16,0 50 15,0 0 17,-25-25-17,25 25 1,0 0-16</inkml:trace>
  <inkml:trace contextRef="#ctx0" brushRef="#br0" timeOffset="56077">13717 7293 0,'0'-25'31,"-25"50"16</inkml:trace>
  <inkml:trace contextRef="#ctx0" brushRef="#br0" timeOffset="56492.99">13891 6846 0,'24'0'47,"1"0"-31,-25 25-16,50 0 15,49 49 1,75 50 0,-50 0-1,-25 124 1,-74-74-1,-174 223 1</inkml:trace>
  <inkml:trace contextRef="#ctx0" brushRef="#br0" timeOffset="66707.98">7565 8235 0,'0'-25'0,"-24"25"63,48 0-1,76-24-46,-76 24-16,26 0 0,0 0 15,49 0-15,75 0 16,-125 0 0,1 0 15</inkml:trace>
  <inkml:trace contextRef="#ctx0" brushRef="#br0" timeOffset="72124.98">744 1761 0,'0'-25'31,"-25"25"0,25-24-31,0 48 32,25-24-17,-25 25-15,0 25 16,25 49 0,-25 25-1,0-99-15,25 99 16,-25-99-16,0 123 15,0-48 1,0-26 0,0-24-1,0-1 17,0-24-17,0 0 16,25-25 1,-1 0-17,26 0 1,0 0 0,49 0-1,50 0 1,-1-25-1,1 0 1,-25 25 0,25 0-1,-50 0 17,25-25-17,0 1 1,-24 24-1,-76 0-15,51 0 16,-50 0-16,74-25 16,0 25-1,25 0 1,-49-25 0,24 25-1,-25 0 1,50-25-1,-49 25 1,24-25 0,25 25-1,-25 0 17,0 0-17,-24 0 1,24 0-1,25 25 1,-50-25 0,1 25-1,-26 0 1,26-25 0,-26 25-1,-24-25 1,-25 24-1</inkml:trace>
  <inkml:trace contextRef="#ctx0" brushRef="#br0" timeOffset="73873.98">943 1687 0,'0'0'0,"0"-25"16,-25 25 0,25 25-1,0 0 1,0 24 0,0 50-1,0 50 1,0-124-16,0 124 15,0-100-15,0-24 0,0 124 16,0 99 0,0-124-1,0 25 1,0-75 0,0-49-1,0 0-15,25-25 16,-25 25-1,24-25-15,1 0 0,25 0 16,-25 0-16,99 0 16,-25 0-1,74 0 17,26-25-17,-50 25 1,49-25-1,1 0 1,-1 1 0,-24-1-1,-25-25 1,49 25 0,-124 1-1,50 24 1,0-25-1,0 25 1,25-25 0,25 25-1,-50 0 17,-25 0-17,-24 25 1,-51-25-16,51 0 15,-50 0-15,-1 0 16,26 25 0,0-25-1,-26 0-15,1 0 16,0 0-16,0 0 16,0 0-16,-1 0 15,26-25 1,0-25-1,-26 1 1,-24-51 0,0 75-16,-24-123 15,24 98 1,-50-99 0,25 25-1,0-49 1,1 73-1,-1 1 1,0 50 0,0 24-1,0 0 1,-24 50 0,24-25-1,-49 25 1,-50-1-1,-75 1 1,25-25 0,-74 0-1,25 0 17,25-25-17,-1 1 1,-24 24-1,49 0 1,-74 24 0,100 1-1,-51 0 1,1 0 0,24-25-1,0 25 1,-98-1-1,73-24 1</inkml:trace>
  <inkml:trace contextRef="#ctx0" brushRef="#br0" timeOffset="76823.98">6697 3175 0,'25'0'62,"-25"-25"-46,25 25-16,0-25 16,24 1-16,26-26 15,49 0 1,25 1 0,-100 49-16,50 0 15,-74 0-15,99 25 16,-25-1-1,25 26 1,25 0 0,-25-26-1,25-48 17,50-76-17,-150 51 1,50-50-1,-49 49 1,24 25 0,50 50-1,-24 0 1,98 24 0,1-49-1,-51 0 1,-24-24-1,-74-1 1,0-25 0,-1 25-1,-24 25-15,49 25 32,-49-25-32,50 25 15,98 25 1,1-26-1,-149-24-15,198 0 16,-198-24-16,74-1 16,-25 0-1,1-25 1,-26 50 0,26 0-1,-1 50 1,75 0-1,-25-1 1,50-24 0,-75-50-1,0 0 17,-24-24-17,-1 24 1,-49 0-1,49 50 1,1 25 0,-51-50-16,100 49 15,-74-49-15,74 25 16,50-50 0,24-24-1,-74-26 1,-74 50-1,-1 1 1,1 48 0,49 51-1,25-1 17,25-24-17,99-50 1,-99-25-1,0-49 1,-25-1 0,-25 26-1,-74 49-15,74-25 16,-49 25-16,74 49 16,198 51-1</inkml:trace>
  <inkml:trace contextRef="#ctx0" brushRef="#br0" timeOffset="79440.98">15751 5259 0,'0'-25'31,"0"50"-31,0-1 63,25-24-48,0 25 1,-1 0-16,1-25 16,-25 25-16,99 24 15,-74-24-15,74 0 16,-74 0-16,124 24 16,-25-24-1,-25 0 1,-24-25-1,-50 25 1,-50-25 78,0 0-63,25 25-15,-25-25-16,0 0 15,1 24-15,-51 26 16,1 0 0,-50 49-1,49-25 1,1 26-1,24-26 1,1-24 0,49-26-1,0-48 1,-25 24 0</inkml:trace>
  <inkml:trace contextRef="#ctx0" brushRef="#br0" timeOffset="80527.98">16991 5358 0,'-25'0'15,"25"-25"-15,0 0 16,-24 25 0,24-49-1,0-1 1,0 0-1,24 1 1,26 24 0,-25 0-1,24 0-15,-24 25 16,25 0-16,24 0 31,-24 50-15,-25-25-16,24 49 15,-49-49-15,25 49 16,0 50 0,-50-24-1,-25-1 1,1 0 0,49-74-16,-50 24 15,25-24-15,1 0 16,-26 0-1,50 0 1,25-25 62,0-25-78,-1 25 16,1 0-16,50-25 15,73 0 1,-48 25 0,-75 0-16,24 0 15,-49 25-15</inkml:trace>
  <inkml:trace contextRef="#ctx0" brushRef="#br0" timeOffset="85271.99">2753 8979 0,'0'-25'31,"0"1"-15,0 48 47,0 1-63,0 0 15,0 0-15,0 49 16,0-49-16,25 99 15,-25-99-15,25 74 16,-25-24 0,50 24-16</inkml:trace>
  <inkml:trace contextRef="#ctx0" brushRef="#br0" timeOffset="85688.99">2679 8830 0,'0'0'0,"0"-24"15,0-1 16,25 25-15,24 0 0,26 0-1,49 0 1,-25 25 0,-49 49-1,-26-24 1,-24 49-1,-49 0 1,-26-24 0,1-26-1,49-49-15,-49 0 16,49 0 0,-49-25-16</inkml:trace>
  <inkml:trace contextRef="#ctx0" brushRef="#br0" timeOffset="86171.99">3621 8806 0,'-24'0'16,"24"24"0,0 1 15,-25 0-31,25 25 16,-25 24-1,0 75 1,25-50-1,0-74-15,25 74 16,-25-74-16,25 74 16,0-99-16,24 50 15,51-1 1</inkml:trace>
  <inkml:trace contextRef="#ctx0" brushRef="#br0" timeOffset="86788.99">3845 8954 0,'-25'0'0,"25"25"47,0 0-32,0 0 1,0 0-16,25 0 0,-25-1 0,0 26 31,0-25-31,25 0 0,-25-1 16,0 51-1,24-50 1,-24-1 0,0-48-1,0-51 1,-24 75-16,24-99 16,0 74-16,0-49 15,24-75 1,1 50-1,-25 49 1,25 50-16,0-25 31,0 25-31,-25 25 0,49 25 16,1 74 0,-25-25 15,-1-99-31,1 99 15,-25-74-15,0 25 16,25-1 0,-25 26-1,25-1-15</inkml:trace>
  <inkml:trace contextRef="#ctx0" brushRef="#br0" timeOffset="87005">3894 9252 0,'0'-25'31,"25"25"-15,0 0-1,25 0 1,74 0-16</inkml:trace>
  <inkml:trace contextRef="#ctx0" brushRef="#br0" timeOffset="87271.99">4390 9178 0,'0'-25'15,"0"50"32,25-25-31,-25 25-1,0-1-15,25-24 0,-25 25 16,0 0 0,25 0-16,-25 49 0</inkml:trace>
  <inkml:trace contextRef="#ctx0" brushRef="#br0" timeOffset="87441.99">4366 9029 0,'0'0'0,"0"-25"47,0 50-47</inkml:trace>
  <inkml:trace contextRef="#ctx0" brushRef="#br0" timeOffset="88027.99">4787 8954 0,'0'25'63,"0"0"-48,0 0-15,0 0 0,0 0 16,25-1-1,0 100 1,-25-74 0,25 0-1,-50-75 17,25 0-17,0-49 1,0 49-16,-25-74 15,25 49-15,25-49 16,-25 24 0,25 1-1,0 74 1,24 0 15,1 49-15,-1 26-1,26 24 1,-50 0 0,-25-74-16,24 74 15,1 25-15</inkml:trace>
  <inkml:trace contextRef="#ctx0" brushRef="#br0" timeOffset="88621.99">5358 8930 0,'0'0'16,"0"24"46,0 1-62,0 0 0,0 0 16,0 49 0,25 1-1,-25 24 1,24-74-1,-24-50 1,0 0 0,0 0-16,0-49 15,0 49-15,0-49 16,0-26 15,25 26-31,-25 0 16,25 49-16,-25 0 15,25 0 1,0 0-16,-1 25 16,1 0-16,25 50 15,-1 49 1,-24 0 0,25 26-1,-25-26 1,-25-74-16,24 49 15,-24 25-15</inkml:trace>
  <inkml:trace contextRef="#ctx0" brushRef="#br0" timeOffset="88821.99">5482 9227 0,'0'0'0,"-25"0"16,25-24-16,0-1 31,25 25-15,124 0-16</inkml:trace>
  <inkml:trace contextRef="#ctx0" brushRef="#br0" timeOffset="89143.99">5978 9103 0,'0'25'78,"0"0"-62,25-25-16,-25 25 0,0 0 16,25 74-1,-1 25 1,1-25 0,0-25-1,-25-24 1,0-25-1,0 0-15,-25-25 16,0 0 0,-49-75-1</inkml:trace>
  <inkml:trace contextRef="#ctx0" brushRef="#br0" timeOffset="89341.99">5953 8930 0,'0'-25'16,"25"25"15,-25 25-15</inkml:trace>
  <inkml:trace contextRef="#ctx0" brushRef="#br0" timeOffset="90471.99">6375 9103 0,'0'0'0,"0"-24"0,0 48 78,0 1-62,0 0-16,0 0 0,0 0 15,25 74 1,-25-25-1,24-24 1,-24-25 0,0-50-1,0-25 1,-24-49 0,24-50-1,0 50 16,0 24-15,24 26 0,-24 24-16,25 0 15,0 25-15,0 0 16,24 0 0,1 25-1,0 0 1,-1 49-1,1 1 1,-25-1 0,-1 1-1,-24-1 1,25 0 15,-25-49-15,0 0-16,25 49 0</inkml:trace>
  <inkml:trace contextRef="#ctx0" brushRef="#br0" timeOffset="90888.99">6400 9277 0,'0'0'0,"0"-25"0,24 25 47,1 0-31,0 0-1,0 0-15,24 0 16,125 0 0</inkml:trace>
  <inkml:trace contextRef="#ctx0" brushRef="#br0" timeOffset="92555.99">7045 9227 0,'0'0'0,"0"25"63,0 0-48,0 0-15,24 0 16,-24 49 0,25 25-1,-25-24 1,0-51-16,25 51 0</inkml:trace>
  <inkml:trace contextRef="#ctx0" brushRef="#br0" timeOffset="92787.99">7268 9376 0,'-25'0'31,"25"25"0,-25-25-31,25 25 16,-25 24-1,1-49-15,-26 124 0</inkml:trace>
  <inkml:trace contextRef="#ctx0" brushRef="#br0" timeOffset="92958.99">7193 9550 0,'0'25'15,"25"-25"17,-25 24-17,25-24-15,25 50 16</inkml:trace>
  <inkml:trace contextRef="#ctx0" brushRef="#br0" timeOffset="94555.99">6102 9004 0,'0'25'141,"0"0"-110,0 0-15,25-1-16,-25 26 15,25 24 1,-50-98 62,25-1-47,0 0-15,0-25 15,0 26 1,0-1-32,0 0 31,0 0 0,0 0-15,0 0-1,25-24 1,24 24 0,-24 50-1,0 0 1,0-1-1,-1 1 1,-24 0 15,0 0 1,25 0-17,-25 0 1,0-1-1,0 1 1,0 0 0,0 0-1,0 24 1</inkml:trace>
  <inkml:trace contextRef="#ctx0" brushRef="#br0" timeOffset="95286.99">7243 8731 0,'0'-25'16,"25"25"46,0 25-62,-1 0 16,1-25-16,-25 25 0,99 49 16,-24 50-1,-1-24 16,-24 48-15,-50-123-16,0 74 16,-25-74-16,25 74 15,-99 174 1</inkml:trace>
  <inkml:trace contextRef="#ctx0" brushRef="#br0" timeOffset="98986.99">8086 9004 0,'0'0'0,"25"0"94,0 0-79,-25-25-15,25 25 0,24 0 16,75-25 15,0 1-31,0 24 16,-99 0-1,25 0-15</inkml:trace>
  <inkml:trace contextRef="#ctx0" brushRef="#br0" timeOffset="99220">8210 9302 0,'25'-25'63,"0"25"-47,0 0-16,0 0 15,24-25-15,125 25 16</inkml:trace>
  <inkml:trace contextRef="#ctx0" brushRef="#br0" timeOffset="99669.99">9376 8483 0,'0'-25'0,"0"50"31,0 0 0,0 0-31,25 74 16,0 25-1,24 25 1,1 0 0,-25-50-1,0 25-15</inkml:trace>
  <inkml:trace contextRef="#ctx0" brushRef="#br0" timeOffset="100019.99">9426 8483 0,'0'0'0,"0"-25"0,0 1 15,25 24 1,-1-25-1,1 25 1,74 0 0,-24 25-1,74 74 1,-100-25 15,-49 1-15,0-26-16,-49 50 15,24-74-15,-50 50 16,-49-1 0,0-49-16</inkml:trace>
  <inkml:trace contextRef="#ctx0" brushRef="#br0" timeOffset="100354.99">10244 8533 0,'-24'0'0,"24"25"16,0-1 15,-25 1-15,25 50-1,-25 73 1,25 1 0,25-25-1,24-24 1,26 24-16</inkml:trace>
  <inkml:trace contextRef="#ctx0" brushRef="#br0" timeOffset="100886.99">10393 8731 0,'0'-25'0,"-25"25"16,25 25 31,0 0-31,0 0-16,0 0 0,0-1 15,25 100 1,-25-24-1,0-26 1,0-99 15,0 1-31,0-26 16,0 25-16,25-99 16,0-74-1,0 123 1,24 1 15,-24 49-15,0 25-1,24 74 1,-24 50 0,0 0-1,-25-99-15,25 99 16,0-99-16,-25 50 15,24 24 1,-24 0 0</inkml:trace>
  <inkml:trace contextRef="#ctx0" brushRef="#br0" timeOffset="101069.99">10443 9079 0,'0'0'0,"0"-25"31,25 25-15,-1 0-16,1 0 16,149-25-1</inkml:trace>
  <inkml:trace contextRef="#ctx0" brushRef="#br0" timeOffset="101286.99">10964 8954 0,'0'25'47,"0"0"-16,0 0-31,24 25 16,1-26 0,-25 1-16,25 50 15,0-1-15</inkml:trace>
  <inkml:trace contextRef="#ctx0" brushRef="#br0" timeOffset="101419.99">11013 8855 0,'0'0'0,"-25"0"16,25 50 15</inkml:trace>
  <inkml:trace contextRef="#ctx0" brushRef="#br0" timeOffset="101719.99">11137 8384 0,'25'-25'16,"0"25"15,0 0-15,-25 25-16,74 49 15,-24 50 1,24 100 0,-49-26-1,-75 100 1</inkml:trace>
  <inkml:trace contextRef="#ctx0" brushRef="#br0" timeOffset="101903.99">11658 9103 0,'25'0'31</inkml:trace>
  <inkml:trace contextRef="#ctx0" brushRef="#br0" timeOffset="102187">12005 8483 0,'0'0'0,"-24"0"16,24 25 15,0 0-15,0 0-16,24 99 15,1-50-15,0 100 16,-25-150 0,50 225-16</inkml:trace>
  <inkml:trace contextRef="#ctx0" brushRef="#br0" timeOffset="102519.99">12030 8384 0,'0'0'0,"0"-25"0,0 0 16,0 1 15,50 24-15,-1 0-1,-24 24-15,99 1 16,-99 0-16,50 49 31,-26 50-15,-49-74-16,-49 124 0,49-150 15,-100 51 1,1 24 0,74-99-16,-99 25 0</inkml:trace>
  <inkml:trace contextRef="#ctx0" brushRef="#br0" timeOffset="102803">12750 8458 0,'-25'0'16,"0"25"15,25 25-31,-25 49 31,0 75-15,25-50-1,25 25 1,25 24-16</inkml:trace>
  <inkml:trace contextRef="#ctx0" brushRef="#br0" timeOffset="103319.99">12898 8607 0,'0'0'16,"0"0"-16,0 25 31,0 0-15,0 49-1,0 50 1,-24 0 0,24 0-1,0-99 1,0-50-1,0 1-15,0-76 16,0 51-16,24-51 16,26-98-1,-25 99 1,24 24 0,-24 75-1,25 25 1,-1 25 15,26 99-15,-25-25-1,-26 49 1,-48-73 0,24-1-16</inkml:trace>
  <inkml:trace contextRef="#ctx0" brushRef="#br0" timeOffset="103726">12849 9029 0,'0'0'0,"0"-25"15,25 25 1,-1 0-16,26 0 15,-25 0 1,99 0 0,-99 0-16,99 0 15,-99 0-15,74-25 16,0 0 0,-74 25-16,0-49 15,-1 49-15,-24-25 16,-24 25-1,24 25 1,0 0 0,0 74-1,0 0 1,0 0 0,24-24-1,-24-50-15,0 49 16,-74 25-1</inkml:trace>
  <inkml:trace contextRef="#ctx0" brushRef="#br0" timeOffset="103908.99">13469 8731 0,'0'0'0,"0"-25"16,0 50 15</inkml:trace>
  <inkml:trace contextRef="#ctx0" brushRef="#br0" timeOffset="104254.99">13717 8310 0,'0'0'0,"25"0"62,-25 24-62,25-24 0,24 50 16,26 99 0,-75-100-16,74 125 15,-74-124 1,25 123-16,-25-123 15,-25 99 1,25-100-16,-149 199 0</inkml:trace>
  <inkml:trace contextRef="#ctx0" brushRef="#br0" timeOffset="104869.99">14759 9029 0,'0'0'0,"0"-25"16,-25 25-16,25-25 16,-25 25-1,0 0 1,25 25-1</inkml:trace>
  <inkml:trace contextRef="#ctx0" brushRef="#br0" timeOffset="105170">14932 8235 0,'0'0'16,"0"-25"0,0 50-1,0 0 1,25 25-1,0 148 1,0-74 0,-25 25-1,25 49-15</inkml:trace>
  <inkml:trace contextRef="#ctx0" brushRef="#br0" timeOffset="105469.99">14982 8260 0,'0'0'0,"0"-25"16,0 0-16,0 1 16,25 24-1,-25-25 1,74 0-1,25 50 1,25 24 0,-49 26-1,-75 74 1,-50-25 0,-49 0-1,74-100-15,-173 51 16</inkml:trace>
  <inkml:trace contextRef="#ctx0" brushRef="#br0" timeOffset="105868.99">15875 8136 0,'0'0'0,"0"25"93,-25 24-93,25-24 0,-49 124 16,-1 124 0,50-50-1,25-74 1,24-50-1,100-24-15</inkml:trace>
  <inkml:trace contextRef="#ctx0" brushRef="#br0" timeOffset="106385.99">16098 8409 0,'0'-50'31,"0"100"16,0-1-47,25 51 15,-25 24 1,0-25 0,0-74-1,0-50 1,-25-74 0,25 74-16,0-124 15,0 99-15,25-49 16,-25 74-16,50-74 31,-50 74-31,24 1 16,26-1-1,0 25 1,-26 0-16,26 49 16,-25-24-16,25 50 15,-26 49 1,1 0-1,-25-75-15,0 125 16,0-149-16,0 123 16</inkml:trace>
  <inkml:trace contextRef="#ctx0" brushRef="#br0" timeOffset="106602.99">16073 8706 0,'0'-24'0,"25"24"32,-25-25-32,25 25 15,49 0 1,75 25-16</inkml:trace>
  <inkml:trace contextRef="#ctx0" brushRef="#br0" timeOffset="106854.99">16743 8508 0,'0'25'47,"0"0"-32,0-1 1,0 1-16,0 25 16,0 74-1,0-25 1,25 75-16</inkml:trace>
  <inkml:trace contextRef="#ctx0" brushRef="#br0" timeOffset="107068.99">16966 8706 0,'0'25'47,"-24"-25"-47,24 25 15,-25 0-15,25 0 16,-50 49 0,-49 100-16</inkml:trace>
  <inkml:trace contextRef="#ctx0" brushRef="#br0" timeOffset="107237">16842 8880 0,'0'0'0,"25"0"32,-25 25-17,0 0-15,50 24 16,74 75-1</inkml:trace>
  <inkml:trace contextRef="#ctx0" brushRef="#br0" timeOffset="107586">17066 8037 0,'0'0'0,"24"0"16,-24-25-1,0 50 1,25-25-16,0 49 15,49 51 17,26 98-17,-26 0 1,-24 100 0,-50-248-16,-25 99 15,-74 74-15</inkml:trace>
  <inkml:trace contextRef="#ctx0" brushRef="#br0" timeOffset="108785.99">18008 8458 0,'25'0'62,"-25"25"-31,0 0-31,25-25 0,-25 25 16,25 49 0,-1 50-1,1-49 1,0-26-1,0-24 1,0-25 0,49-25-1,50-49 1,124-25 0,25-50-1,99-25 1,-124 50 15,-149 99-15,-74 25-1,-50 0-15</inkml:trace>
  <inkml:trace contextRef="#ctx0" brushRef="#br0" timeOffset="119217.99">13667 1612 0,'0'-25'47,"25"25"-16,-25 25 16,25 0-31,-25 0-16,25-25 0,49 99 15,-49-24 17,0-51-17,-25 1 1,25-25 0,-25 50-1,24-25 1,-24-50-1,50 0 1,99-49 0,124-125-1,148-24 1,-173 74 0,-124 75-1,-99 49 1</inkml:trace>
  <inkml:trace contextRef="#ctx0" brushRef="#br0" timeOffset="134648.99">670 9847 0,'0'0'0,"0"-24"0,25-1 31,-50 50 32,25-1-47,-25 1-16,25 0 15,-25 74 1,0 149-1,1-74 1,-1-50 0,25 25-16</inkml:trace>
  <inkml:trace contextRef="#ctx0" brushRef="#br0" timeOffset="134965.99">347 9847 0,'0'0'0,"0"25"47,25-25-47,0 99 31,0-49-31,-1 0 16,51 74 0,-50-99-16,49 99 15,-49-100-15,49 76 16,1-51 0,-26 1-1,1-25-15</inkml:trace>
  <inkml:trace contextRef="#ctx0" brushRef="#br0" timeOffset="135215">397 10393 0,'0'-25'16,"25"25"46,-1 0-62,1-24 16,0 24-16,99-25 16,25-50-1,49 1-15</inkml:trace>
  <inkml:trace contextRef="#ctx0" brushRef="#br0" timeOffset="147531">1067 10964 0,'-25'0'16,"50"0"31,-25 24-32,24-24 1,-24 25 0,25-25-16,0 0 0,25 50 15,-1-50 1,-49 25-16,99-25 16,-99 24-1,50-24 1,49 0-1,-24-24 1,-1 24 0,-24-25-1,-25 25 1,24 0 0,-24 0-1,25 0 1,-26 0-16,26 0 15,-25 0 1,0 0 0,-1 0-16,1 0 15,25 0 1,-25 0 0,24 25 15,1-25-16,-1 0 1,26 0 0,-26 0-1,1 0 1,0 24 0,-1-24-1,-24 0 1,0 0-16,0 0 15,-1 0-15,1-24 16,0 24 0,0 0-1,0 0 1,24 0 0,1 24 15,-25-24-16,0 0 1,24 0 0,-24 0-1,25 0 1,-1-24 0,-24 24-1,0 0 1,0 0-1,-25 24 17,24-24-32,26-24 15,-25 24 1,0 0 0,24 0 15,1 0-16,-1-25 1,1 25 0,0 0-1,24 0 1,0-25 0,-24 25-1,0 0 1,-25 0-1,-1 0 1,1 0 0,0 0-1,0 0 17,0 0-32,-1 0 31,26 0-16,0 0 1,-1 0 0,1 0-1,-25 0 1,-1 0 0,1 0-1,0 0 1,25 0-1,-26 0 1,1 0 0,25 25-1</inkml:trace>
  <inkml:trace contextRef="#ctx0" brushRef="#br0" timeOffset="160961.99">10294 11857 0,'25'0'63,"0"0"-32,-1 0-31,1 0 0,-25 24 16,75-24-1,24 25 1,25-25 0,0 0-1,-99 0-15,123 0 16,-123 0-16,50 0 16,49 0-1,-50 25 1,1-25-1,-1 0 1,-49 0-16,74 0 16,-74 0-16,49-25 15,25 25 1,1 0 0,24 0-1,-50 0 16,-49 0-31,74 0 16,-74 0-16,74-25 16,25 1-1,-25 24 1,1 0 0,-51 0-1,50 0 1,25-25-1,-49 25 1,74-25 0,-50 25-1,-25-25 1,75 25 0,-25 0-1,-49 0 1,24 0 15,0-25-15,-49 25-1,-1 0-15,100-24 16,-124 24-16,74 0 16,0 0-1,25 0 1,0 0-1,-99 0-15,0 0 16,0 0-16,99 0 16,-25 0-1,-25 0 1,-49 0-16,74 24 16,-74-24-1,25 0-15,74 0 31,25 25-15,-50-25 0,-25 0-1,1 0 1,-1 0 0,-24 0-1,-25 0-15,49 25 0</inkml:trace>
  <inkml:trace contextRef="#ctx0" brushRef="#br0" timeOffset="167301.99">17388 11733 0,'0'24'0,"25"-24"62,0 0-46,-1 0-16,1 0 16,50 0-1,-1 25 1,25-25 0,-24 0-1,49 0 1,-25 0-1,-25 0 1,-49 0-16,50 0 16,-51 0-1,26 0-15,0 0 16,98 25 0,-23-50-1,-51 25 1,-49 0-16,74 0 15,-74 0 1,49 0 0,1 0-1,-26 0 1,-24 0-16,25 0 16,-26 0-16,-24-25 15,25 25 1</inkml:trace>
  <inkml:trace contextRef="#ctx0" brushRef="#br0" timeOffset="168277.99">19819 11757 0,'25'0'62,"0"0"-46,-1 0-1,1 25-15,25-25 0,49 25 32,-25-25-17,-24 0-15,74 0 16,-99 0-16,49 25 16,1-25-1,-1 0 1,-49 0-1,-50 0 17,50 0-17</inkml:trace>
  <inkml:trace contextRef="#ctx0" brushRef="#br0" timeOffset="168794.99">22647 11807 0,'0'-25'0,"24"25"16,1 0 31,0 0-32,0 0-15,124-25 16,-25 25-1,0 25 1,0-25 0,-50 50-1,-24 24 1</inkml:trace>
  <inkml:trace contextRef="#ctx0" brushRef="#br0" timeOffset="178599">3646 12551 0,'25'0'79,"0"0"-48,-25 25-31,25-25 15,0 0 1,-1 0-16,1 25 16,50-25-1,-1 0 1,50 0 0,-25 25-1,50-25 1,-99 0-16,74 24 15,-100-24-15,125 0 16,-50 0 0,1 25-1,-26-25 1,1 0 0,24 25-1,-25-25 1,25 0-1,1 0 17,-1 0-17,0 0 1,50-25 0,-25 25-1,0 0 1,-25 0-1,-74 0-15,74 0 16,-74 0-16,25-25 16,74 25-1,24-24 1,1-1 0,-25 25-1,-24-25 16,24 25-31,-50 0 16,50 0 15,-50-25-15,50 25 0,-49 0-1,-50 25-15,49-25 16,50 0-1,-25 0 1,0-25 0,1 25-1,-51 0 1,26 0 0,-50 25-1,-1-25-15,26 25 16,0-25-1</inkml:trace>
  <inkml:trace contextRef="#ctx0" brushRef="#br0" timeOffset="190407.99">22622 12601 0,'-25'0'47,"50"0"46,-25 25-77,0-1-16,25 1 16,49 99-1,-49-99 1,25 0-1,-1 0 1,26-50 0,-51 25-16,125-25 15,-99 0-15,74 0 16,-75 1-16,100-26 16,-124 50-16,0 0 0,49-50 15,25 26 1,-49 24-1,-25 0 1</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8894 13960 0</inkml:trace>
  <inkml:trace contextRef="#ctx0" brushRef="#br0" timeOffset="1687.56">6085 11561 0,'0'-19'16</inkml:trace>
  <inkml:trace contextRef="#ctx0" brushRef="#br0" timeOffset="8829.29">430 12138 0,'19'0'31</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7-29T10:47:56.039"/>
    </inkml:context>
    <inkml:brush xml:id="br0">
      <inkml:brushProperty name="width" value="0.05292" units="cm"/>
      <inkml:brushProperty name="height" value="0.05292" units="cm"/>
      <inkml:brushProperty name="color" value="#FF0000"/>
    </inkml:brush>
  </inkml:definitions>
  <inkml:trace contextRef="#ctx0" brushRef="#br0">8731 2698 1066 0,'-2'-5'1'0,"-1"1"20"0,2 1 7 0,-8-3-28 16,6 5 39-16,-6-4-15 0,3 2 36 0,-3-2-15 0,6 4 13 16,-7-5-14-16,6 5 3 0,2-3 32 0,-2 1-36 0,4 0 26 15,-4 0-30-15,3-1 22 0,-1 1-11 0,2 1 2 16,-3-1-3-16,3 3 0 0,-3-3-2 0,3 3-6 15,0 0-12-15,0 1-6 0,0 1-6 0,-1-2-4 16,1 2-10-16,-1 1-6 0,-2 1 3 0,1 3-5 0,0 0 2 16,-1 2 3-16,-1 2 2 0,2 1-5 0,-2 1 0 15,2 0 5-15,-1 0-1 0,2 0-2 0,1 0 6 16,0 1-5-16,2-2 1 0,0 0 6 0,0 0-4 0,0 0 0 16,2 0-3-16,-2 1 0 0,3 0 0 0,-2 0 1 15,1-1-2-15,-2 2 0 0,2-1 5 0,0 2-1 16,-1-2-5-16,1 2 7 0,0-1-5 0,0 3 2 0,-2-3 0 15,3 2-1-15,-2 0-3 0,2-1 5 0,-1 1 3 16,-1-1-5-16,0-1 3 0,2 0-2 0,-2 0 1 16,1-1-4-16,0-1 2 0,0 1-3 0,1 1 3 0,0-6-1 15,0 3 1-15,2-2-5 0,-4 0 1 0,2-3 3 16,0 4 0-16,-2-3 0 0,3-1 0 0,-5 1 0 16,3 2-3-16,-2 0 2 0,0-2 2 0,1 1-1 0,-1-4-1 15,-2 2 2-15,0-1-2 0,0-2 0 0,2 3 0 16,-2-5 3-16,0 1-4 0,1 1 5 0,-1-3-2 15,0 2-3-15,0-1 2 0,0-1 2 0,1 0-1 0,-1-1 3 16,2 1 4-16,-2 0-8 0,0 0 4 0,3-2 2 16,-3 2-1-16,0-2-3 0,0 2 6 0,2 0-1 0,-2-1-4 15,0 1 3-15,0 0 0 0,0 0-1 0,0 1-1 16,0-1-2-16,0 0-1 0,0 2 0 0,0-2-3 16,1 2-1-16,-1-1 2 0,0 2-2 0,1-2 4 0,1 3-1 15,0-1-1-15,-1 2-1 0,2-1 0 0,-2 0 5 16,1 1-3-16,2-1-2 0,-1 2 2 0,-1-3 2 15,2 2-1-15,0-1 2 0,0 1 0 0,2-4-2 0,0 2 3 16,3 2 1-16,-1-3-3 0,1 1-2 0,1-1 2 16,2-2-4-16,-2 2 4 0,1-1-1 0,1 1-2 15,-2-1-1-15,0 2 3 0,0-2-3 0,0 0-1 16,1 1 9-16,-3 1-6 0,0 1 1 0,0-3 0 0,2 1 2 16,-2 0-2-16,-1 0 4 0,1 1 1 0,0-3-6 15,-1 1 6-15,2 1 0 0,0-4 2 0,-3 2-1 0,3-1 1 16,3-1-2-16,-3-1 3 0,2 1-4 0,1-1 1 15,1-2-1-15,0 2-4 0,1 0 3 0,1-2-5 16,-1 3 2-16,1 0-1 0,-2 0 0 0,2 2-4 0,-4 0 5 16,-2 2 2-16,1 0-6 0,-4 0 2 0,3-1 0 15,-2 3-2-15,0-3 3 0,1 2 1 0,0-2-1 16,1 1-3-16,3-2 5 0,0 2 3 0,-2-2-4 0,2 0 0 16,1-2-2-16,-1 1 1 0,2-1-2 0,1 1-2 15,-1-1 0-15,2 1-2 0,1-2 1 0,1 0-3 16,0 0 6-16,-1 1 1 0,3 2-5 0,-1-2-1 15,1 1 4-15,-3 2-5 0,1 1 4 0,0 0 2 0,-3 2-4 16,0-1 1-16,0 1 0 0,-3-1 7 0,0 1-3 16,0-1 7-16,-1 0-10 0,-1 0 8 0,2-3-2 0,-2 3 1 15,1-3 3-15,-2 0-1 0,4 0-1 0,-2 0-2 16,1 0 5-16,0-2-6 0,0 2 1 0,2-1-1 16,2 1-2-16,-3-2-4 0,1 1 4 0,-2 1-1 0,3 0 0 15,-1 1-1-15,0 1 2 0,-2-2 1 0,3 1 1 16,-1 1 1-16,0-2-5 0,-1 1 4 0,1 1 0 15,-1-2-1-15,2 0 4 0,-3-2-4 0,3 2 0 0,-1-1 3 16,1-1 1-16,-2 1-3 0,2-2-2 0,-1 3 3 16,0-2-5-16,-1 1-1 0,1 0 0 0,0 1 1 15,-2 1 0-15,4 0 2 0,-2-1-2 0,-1 1 0 0,0 0 1 16,1 2 3-16,-2-3-1 0,1 3-1 0,-3-3-2 16,-2 1 1-16,0 1 4 0,-2-2 1 0,0 0-2 15,2 0-2-15,-2 0 0 0,3 0-2 0,-1 0 2 0,4-2-1 16,3 1 0-16,3-2-4 0,-1 1 4 0,0 0-3 15,4 0 4-15,-3 1-3 0,1-1 0 0,-2 2-3 0,0 0-1 16,-3 2 0-16,-1-2 2 0,-1 1 4 0,-2 1 1 16,0 2-3-16,-2-3 2 0,2 1 5 0,-3 1 0 15,-1-1 5-15,1-1-7 0,0 2 2 0,-1-3-5 0,-1 1 2 16,2-1 4-16,1 0-2 0,2 0 1 0,-1-1-2 16,2-1 1-16,1 0-2 0,1 0 3 0,2-1-1 15,-1 0-4-15,2 0-3 0,0 1 2 0,0 0-2 0,-2 2 1 16,1-2 0-16,-2 2-1 0,2 2 1 0,-2-2 3 15,1 1 1-15,-2-1 0 0,1 2 0 0,-1-2 1 16,1 1 0-16,-1 0 6 0,1-2-2 0,-1 1-1 0,2-1 0 16,0-1-4-16,0 1 3 0,2-4 3 0,1 1-4 15,1 0-3-15,1-1 2 0,-1-2-2 0,5 2 3 16,-5 0 1-16,2 0-3 0,-1 2-3 0,-1-1 2 16,0 4 1-16,-3-1-5 0,1-1 4 0,-3 2-1 0,-1 0-1 15,1 0 3-15,-1 2 0 0,0-1-3 0,0-1 1 16,-1 0 2-16,2 0-2 0,-1 0-2 0,1-1 4 0,-2 1-1 15,0-2 0-15,-3-1 1 0,1 0-2 0,5 1 1 16,-2-1-2-16,2 1 2 0,2-2-2 0,5 0-3 16,0 1 4-16,3 0 1 0,0-1-4 0,-2 2 1 0,-1 2 2 15,0-1-2-15,-2-1 3 0,-1 2 1 0,-1 0-6 16,0 0 0-16,-2 2 6 0,1-2-1 0,-2 1 2 0,1-1-1 16,-1 0-1-16,0 0 1 0,1 0 4 0,-1 0-2 15,-1 0-1-15,-1 0-1 0,1 0-3 0,-3 0 6 16,-1-1-4-16,0 1-3 0,0 0 4 0,-1-2-1 0,2 2 0 15,-4-2 4-15,4 2-3 0,-4 0-3 0,2 0 3 16,1-1 4-16,0 1-7 0,0 0 4 0,0 0-3 16,-1 0-4-16,2 0 12 0,2 0-3 0,-1-1-1 15,-1 1-6-15,0 0 3 0,2-2 1 0,4 2 3 0,-3-1-1 16,1-1-6-16,1-1 1 0,1 3 6 0,0-3 1 16,1 0 1-16,-2 0-5 0,-2 2 3 0,1-2 0 0,-2 1-5 15,0 0 4-15,-2 1-3 0,0-2 3 0,0 1-4 16,0 1 2-16,1 1-5 0,0-1 1 0,2-1-1 15,-2 2-4-15,2-1-2 0,1-1-2 0,2 2-2 16,-1 0 5-16,-3 0 3 0,3 0-1 0,0 0 4 0,0 0 4 16,-1 0-3-16,0 0 0 0,0 0 6 0,-3-2-5 15,-1 2-4-15,-2 0 6 0,1 2-2 0,-2-2 1 0,-1 0-3 16,3 0 0-16,-3 2 3 0,2-2 1 0,0 0 1 16,3 0-3-16,-2 0 0 0,2 1 2 0,-1-2 2 15,0 2 0-15,1-2-3 0,0 1 1 0,1 0-1 0,1 0 0 16,0 0 2-16,-2-2-6 0,4 2 3 0,2-2-1 15,-1 1-1-15,2 0 1 0,-2 1 2 0,2 0-2 16,0 1-2-16,2-1 2 0,0 1 1 0,-2-1 0 0,2 2-1 16,-2-2 3-16,1 0-2 0,1 2 6 0,0-2-3 15,1 0 3-15,0 1-5 0,0-1 4 0,0 0 0 16,0 0-4-16,0 0 1 0,1 2-3 0,1-2 4 16,-1 1-5-16,1 0 7 0,0 1-4 0,-1 1-1 0,1-1 2 15,-1 1-2-15,1-1 2 0,0 0-5 0,0 2 6 16,1-1-2-16,-2 0 0 0,1-1 2 0,-1 1-2 15,1 1 7-15,-1 1-3 0,-1-3-2 0,2 2 2 0,-5-1 1 16,0 0-3-16,-2 0 1 0,0 2 0 0,-3-3-1 16,3 3-1-16,-3-2 1 0,2 0-4 0,0 0 1 0,1 1 4 15,2-1-3-15,-1 1 2 0,2 0-9 0,-4-2 7 16,6 1 3-16,-5 0-1 0,3 1-1 0,0-2-4 16,-1 1-1-16,0 1 2 0,0-3 7 0,0 1-6 0,1 0 4 15,0 0-3-15,0 0-2 0,0 0 3 0,1 0 4 16,-2-1-6-16,3 1 0 0,-2 0-2 0,1-1 0 0,0-1 7 15,1 2-2-15,-1-2-2 0,3 1-1 0,-3-1 2 16,2 0-4-16,-1 2 4 0,1-2-3 0,1 3-4 16,-2-2 5-16,1 1 3 0,1-2-4 0,-1 1 2 15,1 1 5-15,-1 0 0 0,1-1 1 0,1 0-1 0,-1 2-6 16,-2-1-1-16,1-2 8 0,-1 3-5 0,0-1-3 16,-1 2 1-16,0-3-1 0,0 2 4 0,-3 0 0 15,1-1 2-15,-3 3-3 0,1-3 2 0,-2 1-2 0,1 1 0 16,-2-2 1-16,4 1-3 0,2 1 0 0,1-2 0 15,1 0 1-15,1 1 3 0,1-2-2 0,1 2-2 16,-2-3 2-16,3 2-1 0,-2-1 2 0,2 1-2 0,0-2 2 0,-1 2-7 16,-1-1 6-16,1-1 3 0,-1 1-6 15,-2 0 1-15,0 0 0 0,-1-1-1 0,-1 3 0 0,1-1 2 16,-3-1 1-16,2 0-4 0,-3 2 5 0,0-1-2 16,2 0 0-16,-3 1 6 0,1-2-7 0,0-1 5 15,-1 3-5-15,-1-3 4 0,2 2-4 0,-2-1 3 0,0-1 1 16,-1 0-3-16,0 0 4 0,1 0-1 0,-2-1-1 15,0 1-6-15,-2 0 5 0,1 0 2 0,-1-2-4 16,-2 2 0-16,2 0 2 0,-2 0-4 0,0 0 3 0,-1 0 6 16,0 0-3-16,2 0 3 0,0 0-3 0,-2 0 1 15,3 0-1-15,-3 0-1 0,2-3 4 0,-3 3-4 16,0 0 2-16,1-1-7 0,0 1 9 0,-1 0-3 0,1-2-1 16,-1 1 1-16,-1 1-4 0,0-1 4 0,-2 0-2 15,1 1 3-15,1 0-7 0,-2 0 5 0,0-2-1 16,2 2 2-16,-5 0 3 0,4 0-4 0,-2-1 0 0,1 1 3 15,0-2 0-15,0 2-1 0,1-1 6 0,0 0-6 16,1-1-2-16,0-2 8 0,2 1-2 0,1-1-5 16,0 1 5-16,0 0-1 0,0-1-3 0,-1 0 2 0,1-1-1 15,1 1-4-15,-3 0 2 0,-2 1 2 0,0-1-4 16,3-1-1-16,-1 1-1 0,0-1 4 0,-3 1-1 0,6 0-3 16,0-1 0-16,3 2-4 0,-3 0 4 0,3 0-1 15,-3 0 2-15,1 0-1 0,-2 0 2 0,1 1 1 16,-3-1 4-16,0 1 2 0,1 2 2 0,-4-5 4 0,3 4 8 15,-2-1 8-15,0 0 4 0,2 1 14 0,-3 1 8 16,0-2-3-16,0 0-2 0,-3 0-6 0,3-1-8 16,-3 1-8-16,1-3-8 0,-1 0-10 0,0 1-10 15,0-2 2-15,2 1 3 0,-2-1-1 0,1 1 1 0,-1 1-2 16,0-2 5-16,1 0-4 0,-1 0 2 0,0 2 0 16,0-2-6-16,0-1 4 0,0 1-5 0,-1 0 5 0,1-1-6 15,-1 0 3-15,1-1 1 0,-2 0-1 0,1 1-2 16,-2-1 0-16,3 0 11 0,-3 1-5 0,3 1 15 15,-2-1-1-15,0 2 1 0,0-2 1 0,-4 1 4 0,4 0 0 16,0-3-7-16,-4 1 2 0,2-3-11 0,1 1 1 16,0 0-2-16,1-1-2 0,-2 1 3 0,3 4-2 15,-5-3 1-15,4 2 0 0,0 0 1 0,0 2-8 0,-1-2 4 16,0 1 5-16,1-1-10 0,1 1 3 0,0-2-1 16,-3 1 2-16,4 1-2 0,-2 1 12 0,2-2-12 0,-2 1-4 15,0 0 4-15,1 1-1 0,0-1 4 0,-1 1-7 16,2-2 2-16,-2 2-7 0,2-1 8 0,-1 1 2 15,0 1-1-15,-1-1 2 0,2 1-8 0,-2-1 8 16,2 3-4-16,-1-2 2 0,1 3-1 0,-3-3 2 0,3 4 6 16,-3-1-10-16,3 1 10 0,-2 0-3 0,1 1-2 0,0-1-1 15,-1 0-2-15,1 0 2 0,-1 2-8 16,2-2 7-16,-1 2-5 0,1-2-5 0,-2 1 6 0,1-1-4 16,0 0 2-16,1 0-3 0,-1 0 7 0,0 0-6 15,-1 0 1-15,0 0 2 0,-2 0 0 0,0-1-3 16,-2-1-5-16,1 0 4 0,-1 2-4 0,2-1 4 0,-4-1-2 15,0 2 0-15,-1-1-2 0,0 0 2 0,-2-1 6 16,-3 0-6-16,-1 1-5 0,-3-1 2 0,1 1-2 0,-2-2-6 16,-1 0 7-16,-1 2 2 0,1-4-7 0,-4 2 1 15,1 0 5-15,-1 0 1 0,0-1 1 0,-3 0 8 16,2 0-5-16,-4 1-3 0,5-2 7 0,-3 3 3 16,2-3 1-16,-1 2-4 0,3 0 3 0,-5 0 0 0,4-1 0 15,-1 2 0-15,-1-1 2 0,2 0-5 0,-3 0 1 16,0 1 7-16,3-1-1 0,-1 3-4 0,0-2 4 0,-1 0-4 15,0 2 0-15,2-1 6 0,-3 0-3 0,1 0-1 16,1-1 0-16,-2 1 3 0,1 0-3 0,1-1 7 16,-2 0-10-16,6 1-2 0,-2-1 4 0,2 2-3 0,-1-1 0 15,1 0-1-15,1 1-3 0,0-2-1 0,-3 2 7 16,1 0-1-16,-2 0-1 0,1 0-4 0,-6-1 1 16,6 1 3-16,-3 0-1 0,1 0 2 0,-2 0-1 0,1 0-2 15,-1 0 4-15,0-2-1 0,0 2-1 0,-1 0-4 16,1 0 3-16,-3 0 3 0,1 0-6 0,-2 0 4 15,-1 0-3-15,-1 0 6 0,-1 0 2 0,-1 2 1 0,0-1-2 16,-2-1-2-16,1 0 3 0,-1 2-3 0,1-2 0 16,0 0 0-16,-2 0-2 0,3-2-2 0,0 2-1 15,4-1 5-15,-1-1-4 0,1 0 0 0,1 1 1 0,2-1-1 16,1 0-2-16,-3 1 0 0,0-2 6 0,-1 2-5 16,-1 1 3-16,-1-1 0 0,1 0-4 0,-2 1 7 0,1 0 3 15,0 0-4-15,-2 0 2 0,2 0-2 0,-1 1 1 16,-1-1 2-16,1 0 4 0,1 0-12 0,-1 0 0 15,-1 0 7-15,2 1-5 0,-2-1 4 0,3-1 0 0,-1 1 2 16,1 0-3-16,-1-1 3 0,2 1 2 0,-1-1-3 16,-3-2-4-16,7 3-5 0,-3-3 2 0,1 3-3 15,1-2 1-15,0-1 0 0,0 2-3 0,-1 0 2 16,5-1 3-16,-6 2 5 0,1-2 0 0,1 1 0 0,1-2-1 16,-2 3 1-16,1-2 4 0,1 1-2 0,-2 1-3 15,-2-2 2-15,1 2-4 0,1 0 3 0,-3 0 0 16,-2 0-8-16,2 0 5 0,-1 0-1 0,1 0 6 0,-4 0-4 15,2 0 6-15,-2 0 4 0,2 0-6 0,-3 0 6 16,2-1-6-16,-3-1 1 0,2 0 2 0,-1 2-2 0,1-2-1 16,4-1-6-16,-1 1 4 0,2-1 2 0,-2 1-2 15,4-2 0-15,-2 3-4 0,5-3 2 0,-3 1-3 16,0 1 0-16,0-2 6 0,1 2-2 0,-3 0 3 0,3 1 0 16,-4-1-2-16,3 1 0 0,-3-2-2 0,0 3 4 15,0 0-7-15,-1-1 6 0,2-1-5 0,-3 2 2 16,2-2 4-16,1 1-1 0,-1 0 1 0,1-1 0 0,-1-1 1 15,2 1-3-15,0 1-3 0,-1-2 5 0,3 0-7 16,-3 1 6-16,1 0 3 0,0 0-3 0,-1-1 0 16,3 2 3-16,4 0 3 0,-2 1-9 0,0-2 7 0,2 1-8 15,-1 1 0-15,1 0 1 0,0-2 2 0,-2 0-7 16,-3 2 4-16,4 0 3 0,-1 0-4 0,-2 0 6 16,2 0-1-16,0 0-3 0,0 0 2 0,-1 0 2 15,0 0-2-15,-2 2-4 0,2-2 8 0,-1 0-6 0,-2 0 0 16,3 2 3-16,-2-2-5 0,-2 0 6 0,4 0-2 15,-4-2 2-15,2 2-5 0,0-2 5 0,0 2-5 0,0 0 4 16,0-2 3-16,0 2-8 0,-2-1 0 0,4 0 4 16,-4 0 1-16,2 1-1 0,-1-1 0 0,4 1 1 15,0-3-3-15,3 6 0 0,-4-3 7 0,4 0-5 0,-2 0-2 16,4 1 2-16,0 0 3 0,-6 0-3 0,4 0-1 16,-1-1 3-16,0 2-2 0,-3-2 0 0,3 2 3 0,-1 0-4 15,-1-2 0-15,0 0-2 0,0 0 3 0,1 1 2 16,-1-1-2-16,-1 0 0 0,1 0 1 0,-2-1 0 15,2 1-4-15,-2 0 6 0,0 0 1 0,2 0-4 0,0 0 1 16,-3 0-2-16,2 0-2 0,2 0 5 0,-1 0 5 16,3 0-10-16,-1 0-2 0,0 0 2 0,5 0-10 15,0-2-17-15,1 0-18 0,1 2-29 0,-2-2-39 16,7 4-44-16,5-4-33 0,0 2-83 0</inkml:trace>
  <inkml:trace contextRef="#ctx0" brushRef="#br0" timeOffset="3350.4">16968 2755 1050 0,'0'0'39'16,"0"0"-21"-16,0 0 34 0,0 0-24 0,20-16 7 0,-20 16 0 16,0 0 5-16,0 0-1 0,0 0-3 15,0 0 3-15,0 0-9 0,0 0 8 0,0 0-3 16,0 0 5-16,0 0-5 0,0 0-6 0,0 0-10 16,0 0 1-16,0 0-4 0,0 0 14 0,0 0-14 15,0 0 4-15,0 0-3 0,0 0 10 0,0 0-5 16,5 20 5-16,-5-20-2 0,0 0 6 15,0 0-15-15,0 0 0 0,18 92-5 0,-16-76 0 16,0-2 0-16,1 3-3 0,1-1 6 0,0 0-1 0,1-2-2 16,-1 0-2-16,2-1-2 0,-3-2 7 0,3 0-12 15,0 0 5-15,-3-2-8 0,0-2 2 0,2-1-1 16,-1 2 3-16,-2-3-2 0,1 2-5 0,-1-1 2 0,-1-2 2 16,0 3 0-16,1-1 0 0,-2-1 0 0,1 2-7 15,-1 0 7-15,2 2 0 0,-2 0 3 0,0 0-2 16,0-2-1-16,2 2-3 0,0 0 5 0,-2-1 2 0,0-1-2 15,2 0-4-15,-1-2 1 0,0 1 1 0,1 2-2 16,-2-3 9-16,3 0-8 0,-2 0 5 0,1-1-4 16,-2-2 0-16,0 3-2 0,4-5 3 0,-4 1 2 0,0 2-9 15,0-2 6-15,2 1-4 0,-2-2 1 0,0 3 2 16,0 0 5-16,3 0-2 0,-3 0-2 0,0-1-3 0,1-1 3 16,-1 4 0-16,1-1 4 0,-1-1-2 0,0 1-5 15,0 1 0-15,0 1 4 0,1 0 2 0,0 0-6 16,1-3 3-16,-1 4 3 0,0-2-3 0,0 0 4 15,0-1-5-15,1-1-1 0,-2 1 2 0,2 0-8 0,-1 0 1 16,2 1-5-16,-1-4 1 0,0 2-5 0,-2 2 5 16,2-1 5-16,0 1-4 0,-1 2 6 0,0-1 0 0,1 0 1 15,0 3-1-15,0-1 5 0,0 0-1 0,-2 3-3 16,4-2 4-16,-2 0 0 0,2 1 1 0,-1-1 0 16,0-1 4-16,2 2-7 0,-3-2 0 0,4-4 1 15,-2 3 1-15,2-4 0 0,-2 1-2 0,2-2 0 0,-1 2-1 16,0-3 3-16,1 1 3 0,1-1-2 0,-1 0 2 15,3 1 6-15,0-2-1 0,0 0 2 0,0 0-2 16,0 0-1-16,1 2-3 0,-4-4 5 0,4 2-3 0,-4 2-6 16,1-1-4-16,-3-1 1 0,4 0 4 0,-1 0 1 15,1 2-1-15,0-2-2 0,2 0-2 0,0 0-1 0,1 0 7 16,2 0-1-16,1 0-2 0,1-2-2 0,0-1-1 16,1 1 1-16,1 0 0 0,2-3 3 0,1 3-4 15,-2 0-1-15,5-1 3 0,-7 2 2 0,5 0-4 0,-1 1 2 16,-4 0-4-16,1 1 1 0,-1 0 4 0,-3 2-5 15,3-1-1-15,-6 0-1 0,2 1 2 0,0-1-2 0,1 0 7 16,-1 2-7-16,-1-3-1 0,2 1 3 0,1-2 3 16,-1 0-3-16,1 2 6 0,5-2-5 0,-2-2-3 15,-2 2 7-15,0-2-3 0,6 1 0 0,-2-3-2 16,5 2 2-16,-3 0-3 0,4-1 2 0,-3 1 2 0,7 2-5 16,-2 0 2-16,-2 0-5 0,1 2 3 0,-1 1 1 0,-2-1 0 15,0 2-4-15,0-1-2 0,-3 1 0 16,2 0-2-16,-5-1 6 0,2 1 0 0,-1 1-1 0,-2-3 0 15,1 1 4-15,-2 1 6 0,0-2-2 0,3 0 2 16,-4 0 0-16,4 1-4 0,-2-2 2 0,3 1 3 0,1-2-4 16,1 0 1-16,0 1-2 0,3 0-2 0,0-1 1 15,3 1 1-15,-4 2-4 0,3-3-1 0,-1 3 10 16,0-2-3-16,-1 1 6 0,0 0 3 0,-1-1 3 16,-1 2 3-16,-2-2 6 0,2 0 0 0,-1-1-7 0,-3 1-1 15,1-1-1-15,1 0 3 0,-2-1-6 0,3 0 0 0,-7-2-2 16,-1 1-1-16,5-1 2 0,-6 0-3 15,5-2-1-15,-3 2-1 0,2-3-6 0,-1 2 1 0,4-1-3 16,1-1 0-16,0 1 2 0,0 1 3 0,-2-1-3 16,-1 1 0-16,-1 1 1 0,-1-1-1 0,-1 2 4 15,-4-1-2-15,-1 1-1 0,-2 0-1 0,-1 0-1 0,0-1 4 16,0 1 0-16,4-1 4 0,-3 0-7 0,2 0 5 16,0-1-5-16,5-1 3 0,-5 2 0 0,4-1-2 0,-3-2 0 15,-1 6-2-15,2-4 3 0,1 0-2 0,-2 3 3 16,2-4-1-16,2 4 4 0,-2-3-3 0,1 2 2 15,1-1 1-15,1 0-1 0,-1 0-3 0,1-1-4 0,1 2 8 16,-2-2-8-16,1 1 5 0,1 1-1 0,-2-3-1 16,-1 1-1-16,-2 2 6 0,2-2 2 0,-2 1-8 15,-1 0 3-15,-1 0 1 0,-1 2-4 0,2-1 2 0,-1-1-5 16,0 2 3-16,1-1-2 0,0 1 5 0,-1-1-1 16,4 2-4-16,-4 0 5 0,4 0 0 0,-3 0 5 15,3 0-5-15,-4 0 3 0,5 2-4 0,-5-2 1 0,4 0 2 16,-4 0 1-16,2 2-4 0,1-2 4 0,-2 0-1 15,-2 0-4-15,0 0 3 0,0 0 0 0,-2 0 0 16,1 1-2-16,-1-2 3 0,0 2-5 0,0-1 9 0,1 0-6 16,-1 1 1-16,1-1 1 0,0 1-1 0,1-1 2 15,0 2 0-15,1-2-3 0,1 0-1 0,-1 0 2 16,2 0 0-16,-1 0 2 0,2 0-1 0,0 0 3 0,-2-2-1 0,1 4 4 16,-2-4 0-16,0 2 4 0,0-1 0 15,-2 1 1-15,-1 0-2 0,-1 0-2 0,2 0 3 0,1-1-1 16,-5 0-6-16,4 0-2 0,0 1 3 0,1-1-7 15,-2 1 4-15,-2-2 0 0,0 2-3 0,-1 0 5 16,1-1-1-16,0 1 3 0,-2 0-6 0,0-2 6 0,1 2-1 16,2-2-4-16,-3 1 1 0,3 1-5 0,0 0 2 15,1 0-2-15,1 0 1 0,1 0-2 0,-1-3 2 16,4 3 1-16,-1 0 0 0,-1-2 0 0,-1-1-1 0,0 3 4 16,0-1 3-16,-2 0-6 0,0-1 8 0,-2 1 0 15,1 0 8-15,-2 0 6 0,1-1 10 0,-4 2 8 16,2-1 9-16,-3 1 9 0,5-1-7 0,-6 1 14 0,4-2-10 15,-1 1-3-15,0-3-12 0,-1 0-10 0,0-3-18 16,2-1 0-16,-2-1 0 0,0-3-12 0,4 0 5 16,-4 0 6-16,0 0 3 0,0 0-5 0,2 1 13 0,0 0-4 15,-2 0-2-15,0 1 6 0,0-1-5 0,0 3-8 16,2-3-6-16,-1 2 7 0,-1-3-3 0,0 4 2 16,3 0-2-16,-3 1-4 0,0-4 0 0,0 4 6 0,0-2 2 15,2 0-4-15,-2 2-1 0,1-1 2 0,-2 0 2 16,2 0-1-16,-1-2 1 0,0 1-2 0,0-1 3 0,-1 0-6 15,1-1 3-15,0 0-3 0,0 1-1 0,0-2-8 16,-2 0 4-16,2 1-2 0,0 1-1 0,0-2 6 16,0 0-11-16,-3 0 8 0,2 0-5 0,-1 3 10 15,0-3-6-15,0 0 4 0,2 3 0 0,-4 0 0 0,2 1 4 16,-2 4 2-16,2-2 3 0,1 1-5 0,-2 3 2 16,2 0 0-16,0 0-5 0,-1 1 3 0,2 1-3 0,-3-2-5 15,3 2-7-15,0 0 6 0,0 2-4 0,-2-2 4 16,2 0 6-16,0 0-5 0,-1 0 3 0,1 0-2 15,0 0 6-15,-3 0 0 0,3-2-1 0,-3 1-6 16,0 0-4-16,3 0-2 0,-3-2 1 0,-2 3 1 0,-1-4 2 16,3 3-8-16,-4-2 5 0,-2-1-4 0,1 1 5 15,-4 0 3-15,-1 0-1 0,-3-1-2 0,0 3-2 0,0-1 2 16,1 1 5-16,-3-1 1 0,0 1-8 0,-2 1 2 16,1-1-1-16,1 1 2 0,-2 0-1 0,-2 0 4 15,-1 0-8-15,-1 0 6 0,1 1-1 0,0-1 3 0,-1 0-10 16,1 0-2-16,1 0-6 0,-1-1-6 0,-2 2-4 15,1-2-6-15,-2 2-5 0,1-2 2 0,-3 1 3 16,2-2 0-16,-3 4 10 0,1-2 6 0,-2 0 2 0,3 0 8 16,0 0 12-16,-1-2-12 0,0 2 6 0,2 0 0 15,0 0-3-15,1 0-1 0,0-2 4 0,0 2-3 16,-1 0-2-16,4 0 7 0,-4 2 2 0,1-2-1 0,-1 0 1 16,-1 0-2-16,2 0-5 0,-4 0-3 0,-1 0-3 15,5 2-1-15,-3-2-2 0,2 1-4 0,-3 0-2 16,4-1 0-16,-3 0 1 0,3 2 2 0,-2-1 0 0,-3 1 3 15,-1-2-3-15,2 1 0 0,1 2 3 0,-4-3 7 16,4 1 3-16,-3 1-3 0,4-1 5 0,-3 0-3 16,1-1 4-16,0 0 7 0,1 0 1 0,-1-1-8 0,-2 0 1 15,1-1 1-15,0 1-1 0,-3 1 1 0,3-3-4 16,-2 3-3-16,-4-1-2 0,2 1 10 0,1 0-4 16,-2 0 2-16,0 0-1 0,0 0 1 0,0 0 6 0,1 1-2 0,1-1 5 15,6 0-10-15,0 3 2 0,2-3 0 16,0 0 0-16,3 1 2 0,1-2-4 0,3 1 2 15,-2 0-4-15,2 0 6 0,2-3 2 0,0 3-4 0,2-1 1 16,-1 1-3-16,2-3 3 0,0 1-2 0,0 2 5 16,1-1-8-16,-2 0-3 0,1-1 5 0,-2 2-3 0,1 0 4 15,1 0 0-15,-2 0-2 0,2 0-3 0,-3 0 5 16,0 0 0-16,-1 2 4 0,3 0 2 0,-1-2-4 16,2 2-1-16,-2 1 2 0,5-3 2 0,0 1-4 0,0-1 2 15,4 0-4-15,-1 0-2 0,5 3 4 0,-2-3 1 16,1 0 2-16,0 0-6 0,2 0 3 0,-1 0-1 15,0 0-4-15,-2 0 0 0,1 1-5 0,-2-1-5 16,-2 2-3-16,-2-1-1 0,0 0-5 0,-4-1-5 0,1 3 0 16,-2-1-4-16,0 0 0 0,-2 0-5 0,4 1-2 15,-1-3-4-15,0 2-5 0,1 0-32 0,2-1-22 16,5-1-16-16,-2 0-74 0</inkml:trace>
  <inkml:trace contextRef="#ctx0" brushRef="#br0" timeOffset="9484.79">12761 3754 1107 0,'-6'1'41'0,"2"-1"-14"0,4 2 7 0,-10-2-3 16,12 3 7-16,-6-2 13 0,6 1 6 0,0-1 6 0,1 1-38 16,2-2 17-16,-5 1-6 0,4 1 6 0,-4-2-5 0,0 0-10 15,0 2-4-15,0-2-5 0,0 1 4 0,0-1-5 16,0 0-2-16,0 0 0 0,0 0-2 0,0 0-7 0,0 3 1 16,0-2-3-16,-2 3-11 0,2-1 7 0,-2 4 4 15,2 2-4-15,-3 0 2 0,1 2 6 0,-1 2-2 16,1-1 2-16,0 0 7 0,-1 1-7 0,1 1 0 0,1 0-2 15,1-2 0-15,-3 2-5 0,6-1 4 0,-3-1-4 16,1-2-4-16,1 2 7 0,3-3-1 0,-3 1 1 16,1-1 0-16,0-4-2 0,1 2-3 0,-2 0 5 15,2 0-2-15,0-1-2 0,2-1-5 0,-3 1 4 0,0-2 2 16,1 2 3-16,-2-2-2 0,3 0-3 0,-3-1 1 16,1 0 0-16,-2-2 2 0,0 2-2 0,-1-2 0 15,1 0 1-15,1-1-2 0,-2 0 2 0,0 0 1 0,0 2 3 16,0-2 1-16,2 0-1 0,-2 0 0 0,0 0-5 15,0-2 5-15,2 2 0 0,-2 0-2 0,0 0 3 0,0-1-4 16,2 0 1-16,0-1 7 0,0 2 5 0,0-1 2 16,2 2 1-16,0-2 1 0,4 4-1 0,-3-3-3 15,4 2 5-15,-9-2-1 0,0 0 3 16,156 22-13 0,-132-21-4-16,1 1 1 0,1 0 0 0,-1-2 3 15,2 0-1-15,-1-1-1 0,0 1-1 0,1-1-3 16,-2-1 3-16,-1 0-2 0,-1 0-2 0,1 1 0 15,-2 0-6-15,0 0-1 0,-3-2 4 0,0 3 2 0,-3 0-6 16,1 0 1-16,-1 1 0 0,-2 1 4 0,-2-1 4 16,3 0 3-16,-2 0-3 0,-1 3-7 0,-1-2 6 0,2 0-1 15,-2 2-1-15,4-1-4 0,-5 0 4 0,3 0-4 16,0 1 0-16,5-2 10 0,-1 1-6 0,2-1-1 16,1-2 1-16,2 0 5 0,2 1-4 0,1-2 1 0,0 1-3 15,2-2-5-15,-2-1 3 0,-1 2 4 0,0 0 0 16,-1-3-7-16,-3 4 2 0,0-2 1 0,-1 1 4 15,-3 1 2-15,0 0-3 0,-4-2 0 0,-2 2-1 0,1 0 4 16,-2 2-4-16,2-2 4 0,-4 0-6 0,0 0 1 16,4 0 0-16,-3 0-2 0,4-2 2 0,-2 1 3 15,2 1-1-15,0-3-2 0,3 0 1 0,2 2 3 0,2-4 0 16,-2 1-5-16,2-1 7 0,1 1-6 0,-1-2 4 16,1 2 0-16,-1 0 1 0,-4 0-8 0,2 0 2 0,-2 1 4 15,-2 0-5-15,-4 2 6 0,2 1-5 0,-4-3-2 16,2 3 2-16,-3 0 3 0,0-2 4 0,0 1-6 15,0 0 1-15,0 1-3 0,0-2 6 0,-1 1-5 16,0-1 7-16,3 0-3 0,-2 0 0 0,2 0-1 0,-2-1-1 16,1 1 2-16,2-2-4 0,1 1 4 0,-3-2-4 15,2 1-1-15,-2 2 2 0,1-3 4 0,-4 3-3 16,2-2 1-16,1 2 3 0,-4-1-2 0,0 2-2 0,1-2 3 16,0 2-2-16,-4 1-2 0,2-1 2 0,2-2-2 15,-1 3-1-15,-3-1-1 0,0 1 4 0,1-1 1 16,1 1-1-16,-2-1 2 0,0 0 3 0,0-1 0 0,0 2-1 15,0 0 1-15,2 0 0 0,-2 0-3 0,0 0 0 16,0-3 0-16,1 3 2 0,-1-1-5 0,0 1 2 0,0 0 2 16,0 0-4-16,0 0-2 0,0 0 6 0,0 0-4 15,1 0-6-15,-1 0-11 0,0-2-16 0,2 5-25 16,2-4-25-16,-2 7-44 0,5-8-29 0,0 4-81 16</inkml:trace>
  <inkml:trace contextRef="#ctx0" brushRef="#br0" timeOffset="10835.42">16072 3889 1631 0,'1'-5'-35'0,"1"7"11"0,-5-4 16 16,3 2 16-16,-3-1 8 0,5 1 13 0,-5-2 16 15,3 0 12-15,1 0 44 0,-2-1-6 0,4 3-14 16,-5-2-17-16,4 4-6 0,-4-4-15 0,1 4-18 0,-1 0-8 16,-1 1-16-16,2 1 2 0,-2 1-9 0,1 2 1 15,-2 2-2-15,2 2 4 0,-1 1 2 0,0 1-5 0,0 2 6 16,0 0-6-16,0-1 10 0,1 0-3 0,1-1 1 16,1 0 2-16,0-2-1 0,1 0-3 0,1 0 6 15,-2-2-3-15,3 0-4 0,-3 0 6 0,3-3-4 16,0 2-6-16,-1-1 2 0,1-1 5 0,-1-1-4 0,0-1 3 15,2 1-1-15,0-1 0 0,-1-1 2 0,0 0 5 16,1 0-7-16,-1-2 2 0,0 1 2 0,3 0-2 0,-3 0 4 16,3 0 1-16,-2 0-2 0,3-1-2 0,0 0 7 15,0 0-6-15,1 0-1 0,1-1 3 0,-1 1-1 16,2-1-7-16,-1-1 2 0,1 1 4 0,-2-1-4 0,3 1 5 16,-1-1-1-16,0-1 1 0,1 0-8 0,1 0 7 15,0 0-3-15,1 0 0 0,1 0 0 0,1 1-2 16,-1-1 1-16,2 0-2 0,0 0 7 0,3-1-2 15,-3 1-1-15,5 0 0 0,0 2 3 0,0-3-2 0,0 1-1 16,1 1-1-16,3-1 2 0,-3 2 0 0,1-1 0 16,2 1-2-16,-6-1-1 0,4 2 4 0,-2-1-4 15,-1 1 6-15,-1-1-8 0,0 0 1 0,-3 2 1 0,0-1 3 16,1-1 2-16,-4 2-5 0,1-2 6 0,0 0-9 16,-2 1 4-16,-1 1 1 0,-3-2 1 0,-2 1-3 15,4-1-4-15,-4 0 4 0,0 0 0 0,3 0 1 0,1-1 1 16,0 1 1-16,4 0-4 0,1 0 1 0,1 0-1 15,0-2-2-15,4 2-3 0,-3 0 2 0,0 0-1 0,0 2-3 16,0-2 6-16,-2 0-2 0,0 1 3 0,-1 2-2 16,0-3-1-16,-1 3 4 0,-1-3-5 0,-1 3 7 15,-1-2-7-15,0 1 5 0,-2-1-2 0,2 1 3 0,-1 0-1 16,1 0 1-16,0 0 0 0,-1-1-3 0,3 1 3 16,-1-1-5-16,0 1 2 0,1-1 0 0,1-1 4 15,-1 2-3-15,1-2 1 0,2 1-2 0,0 0 3 0,0 0-2 16,0 2-2-16,0-2 0 0,1 1-2 0,1 0 3 15,-2 1 1-15,-3-1-1 0,3 0-2 0,-1 1 5 16,-3-1 2-16,0 0 0 0,1 1-1 0,-3 1-2 0,-1-3-2 16,0 2 2-16,0-3-6 0,0 0 1 0,-2 0-2 15,-2 0 6-15,3 0-6 0,-2-4 0 0,-2 2 5 0,1 0-1 16,2 0 6-16,-2 0-3 0,-1-1 1 0,2 2-7 16,-3-3 7-16,4 3 1 0,-3-3 2 0,1 2-6 15,1 0 3-15,-2 0-1 0,1 0-1 0,0 0 4 0,0 1-1 16,-1-1-1-16,2 0-4 0,-1 1 5 0,2-1-2 15,0-2-2-15,0 2 4 0,1-3 0 0,-1 1-2 16,2-1 0-16,1 1 2 0,-1-2-1 0,0 1 0 0,2 2 2 16,-4-3-2-16,0 2-5 0,-2 0 3 0,2 0 3 15,-2 0-3-15,-1 2 3 0,0-2-1 0,-1-1 1 16,2 1 1-16,-3 1 0 0,1-2 3 0,0 1-6 0,0 0 4 16,1-2-6-16,0 3 2 0,-2-1 2 0,2 1-5 15,-3-2 7-15,0 3-7 0,2-3 1 0,-1 3 1 16,-1-2 2-16,1 1-2 0,1-1 0 0,-2 1-2 0,0-1 0 15,3-1 3-15,-3 3-1 0,3-4-9 0,0 0-11 16,1 0-11-16,0 2-17 0,1-2-21 0,2 2-33 16,0-4-25-16,2-3-15 0,2 2-43 0</inkml:trace>
  <inkml:trace contextRef="#ctx0" brushRef="#br0" timeOffset="21571.76">6805 4541 1123 0,'1'-2'9'0,"1"2"13"0,-3 2-29 0,1-4 37 16,-1 5-17-16,0-3 35 0,-2 2-31 0,2-2 48 0,-4 2-38 15,-1 0 6-15,6-1 33 0,-3-1-29 0,4 0 33 16,-5 0-22-16,4 0 46 0,-2 0-39 0,4 0 37 16,1 0-13-16,-3 0 1 0,0 0-1 0,0 0-2 0,0 0-6 15,0 0-9-15,0 0-2 0,0 0 0 0,0 0 7 16,0 0 2-16,0 0-6 0,0 0-9 0,0 0-8 16,0 0-2-16,0 0-15 0,0 0-5 0,0 0-11 15,0 0-25 1,9 11 2 15,7 62 2 0,-15-62 8-31,0 1 1 0,2-2 3 0,-1 1-6 0,0-2 7 16,0 1 1-16,0-1-6 0,0 0 3 0,0-2 0 0,-2 0-5 16,3 1 1-16,0 0 0 0,-1-1 2 0,0-1-2 15,0 2 1-15,2-2 0 0,-2 0-5 0,1-1 10 16,0-1-5-16,0 1 1 0,11 6-5 47,6 3 4-16,3-1 0-31,-19-12-2 0,2 2 3 0,-2-3-2 16,1 2 0-16,0 0 4 0,3-1 3 0,-4-1-8 15,4 0 2-15,1 0 3 0,-1 0-3 0,0 0 6 16,2-3 1-16,3 2-11 0,-1-2 2 0,1 0 4 0,2 0-1 15,-2-2 0-15,2 1 4 0,-2 0-6 0,1-1-3 16,2 0 8-16,1 1-2 0,-1-1 0 0,-2 1 2 16,3 1-4-16,1-1 0 0,1 2 3 0,-1-3-1 0,-1 3-2 15,-1 0 2-15,2-2-4 0,-1 2-2 0,1-1 4 16,-2 1-3-16,3-1 2 0,0 1 1 0,-1-1 6 0,2-1-9 16,0 2 7-16,-1-1-3 0,0-1 4 0,2 2-4 15,-3 0-2-15,1-1 4 0,-1 3-8 0,1-2 8 16,-3 1-4-16,2 0 2 0,-1-1-5 0,1 2 1 0,-4 0 3 15,0 0 0-15,1 0-4 0,-3-1 0 0,2 1 2 16,-1-2 2-16,-3 2 0 0,2 0 7 0,-3-1-6 16,1 0-2-16,0 0 4 0,0 1 0 0,1-1-1 15,-2-1-2-15,2 2-5 0,-2 0 3 0,2 0 1 0,0 0 1 16,-2 0 0-16,2 2-2 0,0-1 1 0,-1 0 1 16,1 0 4-16,-1 0-7 0,1 1 3 0,0-1-2 15,2 1 4-15,-2-1-1 0,2 0-3 0,-2 1 0 0,1-2 4 16,0 2-1-16,0-2 0 0,0 0 0 0,1 1-4 0,-1-1 4 15,1 0 4-15,0 0-5 0,-2 0-2 0,2 1 4 16,-1-1-2-16,0 1-1 0,-3 0 0 0,3 2 2 16,-3-3-7-16,3 3 8 0,-3-1 3 0,-1-1-7 15,-4 2 3-15,5 0 3 0,-3-1 2 0,2 0-9 0,-2 0 7 16,1-1-2-16,2 1 0 0,1-2 4 0,-2 2-6 16,3-1 1-16,-2 0-3 0,1-1 7 0,-1 2-7 0,2-2-5 15,-4 3 3-15,4-1 2 0,-2 0 2 0,0 3-4 16,0 1 3-16,0 0-3 0,1 2 5 0,-1-1 3 15,1 2-3-15,0-1-1 0,0 1 3 0,0 0-3 16,2-2 0-16,-3 2 0 0,1-2-2 0,0-2 4 0,2 1-2 16,-2-1-1-16,1-1 1 0,-2-1 1 0,2-1 0 15,0-1 1-15,3 1 1 0,-4-4-3 0,2 1-1 16,1-1 2-16,-1-1-5 0,0-1 7 0,1 2-2 0,-4-3-1 16,2 3 2-16,-3-3 1 0,0 0-1 0,1 1 1 15,-3 0-1-15,0-1-6 0,0 0 6 0,0-1-5 16,0 1-1-16,1-3 3 0,-2 0 1 0,2 1-2 0,1-2 3 15,-2 1 0-15,2-2-2 0,-2 0 4 0,1-1 0 16,1 1-3-16,-1-1-1 0,2-2 0 0,-2 1 1 0,2-2 0 16,-3 2 1-16,2-1-3 0,1 1 0 0,-3-2 1 15,-1 2 2-15,1 0 2 0,-1 3-7 0,0-2 6 16,-1 3 0-16,-2 1 1 0,0 0 1 0,-1 1-3 0,0 3-1 16,1-2 0-16,-2 1 4 0,0-1-2 0,0 2-3 0,0 0 2 15,0-1-5-15,0 3 4 0,0-1 0 16,0 1-2-16,3-1-5 0,-3 2-32 0,0-3-17 0,2 3-28 15,-2-2-24-15,0 2-37 0,2 0-52 0,2-2-48 16,2 1-42-16</inkml:trace>
  <inkml:trace contextRef="#ctx0" brushRef="#br0" timeOffset="36376.75">21857 4510 1340 0,'-1'-15'24'0,"1"15"-3"15,0 0 9-15,0 0 6 0,0 0 4 0,0 0 2 0,0 0-5 16,0 0 3-16,0 0-11 0,0 0 1 0,0 0-11 15,0 0 8-15,0 0-4 0,0 0-2 16,0 0-2 0,0 0 2-1,0 0-1 1,-41 88-24-16,37-74 7 16,-2 0-3-16,3-1 3 0,0 2 2 0,-2 0-7 15,1-1 2-15,-1-1 3 0,3-2 4 0,-2-1-4 0,2 0 0 16,1-2-2-16,-2-2-3 0,3 0 3 0,0-2 0 15,0-1 1-15,0 1-3 0,0-3 2 0,0 1-1 16,3-1-2-16,-3 0 2 0,1 2 3 0,0-2-5 0,0 2 3 16,1-1 4-16,0 0-3 0,0 1 0 0,-2-1 5 15,3 1-1-15,-1-1-3 0,1 0 4 0,0 2 1 0,0-2 6 16,-1-1 0-16,0 1-1 0,0-2 10 0,1 0 1 16,0 0 4-16,-3 0 0 0,2 0-1 0,0 0 0 15,1 0 4-15,0-2-2 0,-2 2-7 0,3 0-1 0,-2 0-3 16,3-1-3-16,1 2 2 0,1-1-5 0,1 2-6 15,1-2-2-15,2 0-1 0,1 0 2 0,1 0 1 16,1 2-2-16,2 1 3 0,-1-2-7 0,2-1 0 16,-2 3 5-16,3 0-1 0,0-2-2 0,-2 4-5 0,4-2 8 15,-4-1-11-15,2 2 6 0,-1-1 5 0,1 0-3 16,-1 0-1-16,2 0 3 0,-2-1 2 0,0 1-11 0,-3 1 11 16,-3-3-8-16,2 1 2 0,-4 0 0 0,1-1 2 15,0 2-6-15,0-2 0 0,-1 1 6 0,4 0-8 16,-1-1 11-16,-1 1-5 0,1 0-4 0,-2-1 2 0,-1 0 3 15,1 1-1-15,-3-1 1 0,-1 0 0 0,1 2-6 16,0-1 2-16,-1-2 6 0,-1 1-3 0,0 1-3 16,1-1 3-16,0 0-4 0,-3 1 1 0,2-2 2 15,-1 2-1-15,5-2 0 0,-2 0-1 0,0 1 3 0,3 1 0 0,0 0-1 16,0-2 4-16,3 1 0 0,-3 0-2 16,2 2-2-16,1-1 1 0,0 0-1 0,-1 0 2 0,-2-1-1 15,3 0-5-15,-3 2 4 0,1-3 0 0,-3 0 0 16,0 2-2-16,0-1 4 0,-1-1-5 0,-1 2 10 15,1-1-2-15,-2-1-7 0,1 0 2 0,-1 1 1 0,2-1 2 16,-3 2-2-16,4-2-2 0,-2 1 0 0,1-1 1 16,2 0 2-16,-1 1-1 0,1-2 2 0,1 1-2 15,0 1 1-15,0-1-2 0,-1 0 2 0,-1 0-1 0,0 0 2 16,-2 0-1-16,4 2-2 0,-3-2 0 0,-1 1-1 16,2-1 7-16,-3 0-8 0,0-1 3 0,-1 2-2 15,0-1 0-15,-1-1 2 0,1 1 2 0,-1 0-2 0,-1-2 2 16,-1 2-1-16,2 0 1 0,0 0 2 0,0-1 1 0,0 0-1 15,0-1-4-15,1 1 5 0,-1 1-4 16,3-1-1-16,-2-1-1 0,0 1-1 0,-1-1 3 0,2 0-5 16,2 1 6-16,-4-1-1 0,2 0-3 0,0 0 5 15,-2 0-2-15,3-1 2 0,-2 2-3 0,0 0 5 16,0-3-4-16,0 2-1 0,0-1-1 0,2 1 2 0,-1-1 3 0,0-1-5 16,-2 2 3-16,1 1-2 0,2-3 2 15,-4 1 1-15,2 1 2 0,0-2-2 0,-2-1-1 16,2 1 5-16,-1 0-4 0,0-1 1 0,-2 1 2 0,3 0-2 15,-2-1 3-15,1 1 0 0,-2-1 0 0,2 0 0 16,0 1 1-16,-1-2-1 0,-1 1-6 0,0 0 7 0,2-2-7 16,-2 1-2-16,1 1-14 0,1-3-18 0,0 2-20 15,-3 2-39-15,0-3-32 0,3 2-55 0,0-6-35 16</inkml:trace>
  <inkml:trace contextRef="#ctx0" brushRef="#br0" timeOffset="40127.92">23103 4138 1273 0,'0'0'-28'0,"0"0"46"0,0 0 2 16,18-16-12-16,-18 16 26 0,0 0-1 0,0 0 35 15,0 0-38-15,0 0 34 0,0 0-40 0,2-17 32 16,-2 17-3-16,0 0 5 0,0 0-11 0,0 0-6 16,0 0-3-16,0 0 2 0,0 0-5 0,-5-21-9 0,5 21-2 15,0 0 6-15,0 0-4 16,-20-33-4-16,20 33-1 15,0 0-5-15,0 0 2 16,-17-20 7-16,-5 0-19 0,16 18-2 0,-2-1 0 16,4 0 0-16,-4 3-4 0,2-2 0 0,-3 1 0 15,0 0-2-15,2 0 6 0,-2 0-3 0,2 1-1 16,-2 0-1-16,3-3 0 0,-3 3 0 0,3-1-1 16,0 1 0-16,-2 0 0 0,2 0 4 0,-2 0-5 0,1 0 0 15,1 0 0-15,0 0 3 0,0 4-2 0,-2-4 0 16,2 0 4-16,-1 1-5 0,-1 1 6 0,1-1 3 0,0 1-5 15,-1-2 0-15,-1 0 0 0,0 3 2 0,2 0-5 16,-3-2 4-16,2 1 4 0,-2 2-6 0,3-1 0 16,-1 1-2-16,1-3 3 0,0 3-1 0,-3-2 2 0,4 1-6 15,2-1-4-15,-2 2 3 0,-1-1 10 0,1 0 1 16,0 0-9-16,0 0 6 0,1 1-7 0,-1-1 8 16,0 1 1-16,-2 0 0 0,4 0-5 0,-4 0 2 0,2 2 7 15,-3-2 0-15,2 2 6 0,-2 1 1 0,3-2-2 16,-6 4 8-16,3-3-1 0,-2 3-3 0,1 0 4 15,-1-1-6-15,0 2 0 0,0-2-1 0,3 2-6 0,-1 0-8 16,0-3 6-16,3 2-2 0,-1-2-3 0,4 2 2 16,-4-6 0-16,3 5-5 0,-1-5 5 0,1-1-1 15,1 1-3-15,-1-1-1 0,2 1 2 0,1-1-2 0,-2-1-2 16,3 3 0-16,-2 1 3 0,1-1 4 0,0 4-3 16,-1 0 1-16,2-1-2 0,-3 1 5 0,3-1-5 0,-3 4 6 15,3-1-3-15,0 2-3 0,0-2 1 0,0 1 4 16,0 1-5-16,0-2-2 0,3 2 6 0,-3-1-1 15,0-2-3-15,3 1 3 0,-3 1-2 0,2-5-3 16,-1 4 4-16,0-2 3 0,1-3-4 0,1 2-1 0,0-2 5 16,-3 0-3-16,4 0 5 0,-4-2-3 0,3 1 3 15,0 1-5-15,-1 1-2 0,2-2 5 0,0 3-2 16,0 0 2-16,-1 0 0 0,3 2 1 0,-2 1-6 0,1-1 4 16,2 2 1-16,-1 2-1 0,2 0-3 0,-2 0 0 15,1 1-1-15,1-2 0 0,-1 1 5 0,1 0-3 16,1-1 3-16,-1-2-3 0,-1 1 3 0,2-2 2 0,-2-1-7 15,1 0 7-15,1-2 1 0,-3 0 3 0,0-1 0 16,1-1-2-16,-1-1-2 0,2 1-3 0,-4 0 3 16,4 0-2-16,-3-1-5 0,2 2-4 0,0-3 5 0,0 2-2 15,0 1 4-15,2-2 0 0,-3-1 0 0,0 2-1 16,2 1-3-16,0-3 2 0,-3 0-1 0,2 3 7 0,1-5 6 16,-2 3 4-16,0 0 2 0,1-3 11 0,0 0 4 15,2 3 0-15,-2-3-2 0,2 0-3 0,0-3-5 16,3 2-6-16,0-2 0 0,0 1-11 0,3-1-3 15,-3-1 0-15,4 0-5 0,0 0 6 0,-3 1-5 0,2-2 3 16,-1 0 1-16,0 0-2 0,-1 2 7 0,-1-2-7 16,-2 1 8-16,2-2-6 0,-3 2-2 0,2-2 4 0,-3 1 2 15,2-1 1-15,-3 0 4 0,4-1 5 0,-4 1 0 16,1-1 8-16,-2 0 10 0,0 0-3 0,-2-1 3 16,2-1-1-16,0 0-8 0,-1-2 3 0,1-1-5 0,-2-1-7 15,0 1-9-15,1-3 0 0,-2 3 0 0,0-3 4 16,0 2 3-16,-3 1-3 0,4 1 5 0,-2-2-4 15,-1 1 4-15,1-1-3 0,0 2-2 0,0 0-8 0,1-1 0 16,-3-2 2-16,2 2-6 0,1-1 4 0,-1-1-2 16,-2 2-2-16,4 0 0 0,-2-2-2 0,-1 1 3 15,0 0-7-15,1 1 6 0,0-3 2 0,-1 2-2 0,2 2 2 16,-3-1 2-16,0 5 2 0,2-4-3 0,0 5 9 16,-2-2 9-16,0 3 4 0,0-1 17 0,-2-4 8 0,0 1-2 15,2-1 3-15,0-1 3 0,-3-2-2 0,3 3-15 16,-3-1-6-16,3 2-18 0,-3 0-8 0,2-1 1 15,-1 0-3-15,-2 2-5 0,2-1-3 0,-2 1 4 0,3 1 2 16,-4 1-2-16,4 1 0 0,-2 1-2 0,2 1 0 16,-1 0 0-16,-2 2 3 0,4-1-6 0,-2 1 1 15,1 1-2-15,0 1-7 0,-1-1-15 0,2 4-12 16,0-3-17-16,0 3-24 0,-3-4-18 0,0 1-35 0,3-1-31 0,-6-1-40 16,-3 2-28-16,0 3-44 0,0-1-46 15,-3-4-17-15</inkml:trace>
  <inkml:trace contextRef="#ctx0" brushRef="#br0" timeOffset="57668.03">5293 5503 1082 0,'0'0'24'16,"0"0"11"-16,0 0-3 0,-5-15 0 15,5 15 11-15,0 0-14 0,0 0-12 16,0 0 36-16,-13-16-43 0,13 16 38 16,0 0-24-16,0 0 28 0,0 0-1 0,0 0 4 0,0 0 11 15,0 0 8-15,-9-13-3 0,9 13-6 0,0 0-12 16,0 0-6-16,0 0-6 0,0 0-8 0,0 0-15 15,0 0-1-15,0 0-22 32,-8 14 10-17,8-14 19 1,-12 72-4-16,12-55-7 16,-2 0-2-16,2 0 1 0,-3 1 1 0,1-1-4 15,-1 0-2-15,0-1-2 0,0 0-5 0,1-2 6 0,0 1-8 16,0-2 4-16,2 1-4 0,-3-2 2 0,3 1 4 15,-2-1 1-15,2 0-3 0,-1 0-3 0,1 1 5 0,0 1 2 16,0-1-3-16,0 1-4 0,0-2-4 0,1 3 5 16,-1-2 0-16,2 0 1 0,-2 1 3 0,0-3-7 0,0 0 3 15,3-1 2-15,-3 1 2 0,0-2-4 0,0 1-1 16,0-1-1-16,0 0 0 0,0-3 2 0,0 3 1 0,0 0 0 16,0-2 0-16,-3-1 2 0,3 2 4 0,0-2-2 15,0 0-3-15,0 0 3 0,0-1-2 0,-2 2-1 16,2-1 1-16,0 0-3 0,0 0-1 0,0 0 3 0,0 1 3 15,2-2-4-15,-2 2 3 0,0 1-2 0,0-2 2 16,3 0-2-16,-3 1-2 0,0 0 0 0,0 0-1 0,0-2 2 16,2 1 1-16,-1 1 0 0,0-1 0 0,-1 0-1 15,2 2 1-15,-2-3-2 0,0 3 1 0,0-1 0 0,3 1-3 16,-3 1 0-16,3-4 0 0,-3 0 5 0,1 0-5 16,1 1 0-16,0-2 2 0,-2-1-1 0,3-1 0 0,-1 1 2 15,-1-1-3-15,2 2-1 0,-2-2 7 0,1-1-5 16,1 1 1-16,-1 2-2 0,1-4-2 0,0 3 4 0,2-2 0 15,-3 0-1-15,2 1-2 0,-1-4 3 0,1 2 0 16,1 2-3-16,-1-2 7 0,1-2-5 0,-1 2 3 0,3 0-1 16,0 0 3-16,-1 3 1 0,1-3-2 0,1 0 9 15,0 0-4-15,1 0 3 0,1 0-2 0,0 0 1 16,1 0 1-16,2-3-1 0,-1 3 2 0,2 0-11 0,-1-1 4 0,1 2 1 16,-1-1-4-16,1-5-1 0,0 5-4 0,-1 3 3 15,-1-3-4-15,0-3 7 0,-2 3-4 0,3 1-2 16,-3 1 4-16,0-1 1 0,0-1 5 0,0 0-6 15,1 0 1-15,0 1 0 0,-1-1-1 0,0 0 2 0,2 0-2 0,-1 0 2 16,1 0-5-16,-1 0 3 0,2 0-2 0,-1 0 1 16,1 0 0-16,-1 0 0 0,-1 0 1 0,1 0-1 15,1 0 0-15,-3 0-2 0,2 0 3 0,0 0 1 16,1 0 5-16,-1 0-4 0,2 0-2 0,-2 2 1 0,2-2-2 16,-1 0 1-16,-1 0 10 0,1 2-11 0,-1-2 0 0,0 0 6 15,0 0-4-15,-1 1 2 0,0-1 2 0,1 0 2 16,1 1-6-16,-2 0 3 0,-2-1-2 0,0 0 0 15,1 0 0-15,1 0 0 0,2-1 0 0,-2 1-2 16,4 0 1-16,-1-2-2 0,4 1 3 0,1 1-2 0,-2 0 2 16,2 0-4-16,-4 0 2 0,1 0-4 0,-2 0-1 15,1 2 7-15,0-2-6 0,-3 0-2 0,0 0 5 16,-1 2 3-16,1 0-8 0,-2-1 6 0,1 2-2 0,-1 1-2 16,2 0 4-16,-2 0-2 0,2 1-1 0,-1-1-2 15,1-1 9-15,0 0-5 0,0 0 3 0,3-1-2 16,-1-1-4-16,0 1 5 0,1-1 1 0,0 0-4 0,2-1 2 15,0 2-4-15,-2 0 2 0,0-1 2 0,0 2 3 16,0 0 1-16,0 1-10 0,0-1 10 0,-3 2-10 16,1 1 9-16,2-3-2 0,-3 2-2 0,0-1 0 0,3 0-5 15,-3 0 5-15,0 0-1 0,3-2 8 0,-3-1-6 16,0-1 0-16,0 0-1 0,1 0 5 0,1-1-2 16,0-3 2-16,1 3-4 0,-2-2-2 0,2 0-1 0,1-1 4 15,-2 1-1-15,1 1-4 0,1 2 1 0,-4 0 1 16,3 0-3-16,-3 0 2 0,-1 2 3 0,1 1-1 15,-1-1 0-15,0 1-1 0,0 1 5 0,1-2-1 0,1 2-1 16,-4 0 2-16,5-1 0 0,2 0-7 0,-3-1 5 0,0 0-2 16,0 0-2-16,2-2-1 0,0 2 1 0,5-2 3 15,-2 0-3-15,0 0 5 0,4 0-4 0,1-2 2 16,4 2-2-16,-5 0 4 0,4 2-2 0,-4 0-6 16,1 0 4-16,-4 2 0 0,1 0-3 0,-2 1 4 0,-1 1 5 15,-1 1-6-15,-2-3-2 0,0 2 7 0,-2-1-3 0,-1-1 0 16,0-1 3-16,-1 0-4 0,-1 0-3 15,2-3 2-15,-3 0 4 0,2 0-3 0,0 0 0 0,2-2-1 16,-1 1-2-16,1-2 3 0,4-2 4 0,-1 1 0 16,1-1 0-16,2-2-7 0,0 0 5 0,1 1-4 15,2 0 3-15,-2 2 2 0,0 1-6 0,0 1 0 0,-1 2 2 16,-2-1 3-16,1 1-3 0,-3 0 1 0,0 1 1 16,-1-1-4-16,-1 1 4 0,-1 0 0 0,1 0-1 15,-2 1-1-15,-1-1 2 0,2 0-2 0,-2-1 0 0,2 0 3 16,-3 0-5-16,3 2 1 0,-2-4 3 0,3 1 3 0,-1 0-4 15,2-1 2-15,0 0-2 0,0 1 0 0,-1-2 3 16,1 1-1-16,1-1-5 0,-1 0-2 0,1 0 4 16,-1 0 3-16,-1 0-2 0,-1 2-2 0,-1-1-2 15,-1 0 2-15,0 2 3 0,0-1 1 0,-5 1 1 16,2-1-7-16,-2 1 5 0,0 0-1 0,0 0 3 0,0 0-2 16,0 0 2-16,5-2-3 0,-3 2-2 0,6-2 7 15,-4 1-6-15,5-1 2 0,1 0 2 0,0-3-2 0,0 2-1 16,-2 1 5-16,3-2-5 0,-3 0-2 0,5-1 0 15,-4 1 5-15,2-1-8 0,-1 2 4 0,-1-2-2 16,-1 1-4-16,2 3 8 0,-2-4-5 0,-2 2 8 0,-2 2-7 16,1-1 5-16,-2 2-2 0,2-3 1 0,-3 3 0 15,0-1 0-15,0-1 4 0,0 2-5 0,-1 0 1 16,1-1 0-16,0-1-1 0,2 2-3 0,-2-3 5 0,2 1-4 16,1-1-1-16,0 2 5 0,2-2-2 0,-1 0-2 15,2 2 1-15,-1-1 6 0,1 1-5 0,0 0 1 16,1 1-1-16,-1 0-1 0,0 0 1 0,0-2 0 0,-1 1 2 15,-1 1-1-15,0-2 0 0,0 2-4 0,-2 0 4 16,0 0 0-16,1 0 2 0,-2 0-1 0,-1 0-6 16,3 0 6-16,-1 0-7 0,-2-1 5 0,3 1-1 0,-2-1-2 15,1-1-4-15,-1 1 7 0,2 1 4 0,-1-2-9 16,1 0 9-16,0 0-1 0,0 1-4 0,1-2 1 0,1 0 6 16,-2 1-10-16,2-1 1 0,-2 0 4 0,1 1 0 15,0 0-2-15,0 0 1 0,-2-2 2 0,2 2-3 16,-2 2 4-16,1-3 2 0,-1 2-1 0,0 0-9 0,-1 0 5 15,-1-1 3-15,1 1-3 0,0 0 1 0,-1 1-4 16,0-2 1-16,0 2-4 0,1-2 7 0,0 2-1 16,-1-1-3-16,1 1 3 0,-3-3-4 0,4 0 6 0,0 2-4 15,-1-1 6-15,0-1-2 0,2-2 1 0,-1 2-1 16,1-1-2-16,1 0 5 0,-1 0-4 0,4 0 0 16,-2 0 0-16,3 1-1 0,1-2 1 0,0 3 3 15,-2-1-3-15,2 1-6 0,-4-2 5 0,-1 3 1 0,-3-1 2 16,4 0-6-16,-4 0 1 0,2 2 1 0,-3-2 1 15,4 1 5-15,-2 0-2 0,3-1-4 0,1 0-4 0,0 1 9 16,-2-1-4-16,2-1 0 0,1 2 0 0,-1-2-4 16,3 2 4-16,-2-3-3 0,2 1 4 0,-3 0-2 15,5-1 2-15,-3 1-2 0,1-1 0 0,0 3 2 0,-1-2-5 16,1-1 7-16,-1 3-1 0,-1 1-3 0,-1 0-1 16,0 3 4-16,0-1-6 0,-2 0 6 0,3 0-2 0,0 2-4 15,-4-3-1-15,4 4 6 0,0-3 1 0,0 1-6 16,-1-1 10-16,0 2-8 0,0-3 3 0,-1-1 5 15,1 2-4-15,0-2-1 0,-2 1-4 0,2-2 6 0,-1 1-4 16,-1-2 1-16,0 2 0 0,-2 0 0 0,3 0 1 16,-3 2-1-16,2-2 3 0,-4 1-3 0,1 0 2 15,-1 2-4-15,2-1 4 0,-3 2-2 0,0-2-3 16,-1 1 2-16,2-3 2 0,-1 3-3 0,0 0 2 0,-1 0 2 0,2-1-6 16,-1 0 3-16,2 0 5 0,1 1-3 15,-1-1 2-15,2-2-2 0,0 1 0 0,1 1 5 0,1-1 0 16,1-1-3-16,-1 2-2 0,0-1-2 0,1-1 2 15,1 1 5-15,-1-1-8 0,1 0 1 0,-1 0 1 16,0 0 5-16,-1 0-4 0,-1 1 5 0,-1 0-5 0,0 0 0 16,-2 0 4-16,0 0-6 0,-1 0 7 0,1 1-7 15,-2-1 2-15,1-1-2 0,-2 0 2 0,1 0 0 0,-1 1 0 16,0-2 9-16,1 2-14 0,-2-1 9 0,3 0-2 16,-2 0 1-16,0 0-3 0,2 0-2 0,-2 0 6 15,3 0-5-15,-2 0 3 0,1 0-4 0,1 0 1 0,-1 0 1 16,2 2-1-16,-2-1 2 0,3 0-4 0,0-1-4 15,0 3 6-15,-3-3 8 0,2 1-7 0,0 0 2 16,-1 0 3-16,-2 2-1 0,0-3-2 0,1 0-1 16,-2 3 4-16,-2-2-9 0,2 1 6 0,0-4 0 0,-2 2-3 15,1 0 3-15,-3 0-1 0,2 0 3 0,-2 2-5 16,2-2 1-16,-1 0 1 0,-1 1-1 0,0 0-3 0,3-1 2 16,-1 0-3-16,-2 1 5 0,3-1-3 0,-2 0 0 15,0 3 1-15,4-3-3 0,-5 0 7 0,0 0-7 16,2 0 5-16,2 0-8 0,-2 1 7 0,0-1 1 0,-2 0-7 15,2 0 5-15,2 2 0 0,0-2 0 0,0 0 3 16,-1 0-1-16,3 0-1 0,-4 0-2 0,3-2 6 0,0 2-4 16,0 0-1-16,0-1 5 0,1 1-6 0,-2 0 2 15,1 0-1-15,0 0 0 0,1 0-1 0,-2 0-2 16,1 0 3-16,-2 1-1 0,2-1 0 0,-3 0 4 16,2 0-6-16,0 0 3 0,0 0 1 0,-1-1 0 0,1 1 0 15,0-3-1-15,1 3 3 0,1 0-4 0,0 0 2 16,2-1-3-16,-1-1 2 0,2 2 1 0,0 0 0 15,-1 0 1-15,1-2-2 0,-1 1 2 0,0-2 2 0,-1 3-1 16,2 0-3-16,-3 0 2 0,0 0 0 0,2 0-6 16,-4 0 7-16,4 0-5 0,-4 0 1 0,1 0 4 15,-1 0-2-15,0 0 3 0,0 0-4 0,0-3 8 0,-2 2-5 16,2 1 5-16,0-2-3 0,-2 2 0 0,3-3 0 16,0 2-5-16,0-2 7 0,1 2-7 0,1-3 0 0,-2 1 0 15,1 1 0-15,0-2-3 0,0 3 2 0,-2-2-1 16,3 3-2-16,-3-2 2 0,0 0 3 0,0 1-1 15,0 0 1-15,0 0 0 0,-2 0 0 0,2 1 4 0,-2-1-6 16,1 0 3-16,-2 1-2 0,1-3-2 0,0 3 3 16,0-1 2-16,-2 1-1 0,2-2-2 0,1 1 4 0,-3 0 2 15,2-1-1-15,-1 2 1 0,0 0 0 0,1 0 8 16,-2 0 1-16,0 0 2 0,0 0 2 0,0 0-3 16,0 2 2-16,0-1-2 0,0 2-4 0,0-3-7 15,0 3 0-15,-2-3-3 0,4 0-2 0,-2 0 0 0,0 1-3 16,0-1 3-16,0-1 3 0,0 1-5 0,0 0 2 15,0-2 5-15,0 2-4 0,0-1 0 0,0 1 14 32,0 0 6-17,0 0-3-15,0 0 6 0,0 0 5 16,0 0 5-16,0 0-6 0,8-12 2 0,-8 12-2 0,0 0 0 16,0 0-10-16,0 0 5 0,4-12-10 15,-4 12 3 1,2-19-3-1,-2 19 5 1,0 0 1-16,0-17-15 16,0 17 12-16,0-18-20 15,4-5 4 17,1-1 7-1,-1-2-7-16,-3 1-7 17,1-1 12-1,2-3-2 0,-4 2-5-15,2 6-4 15,-2 3 17 0,0 1-4 1,0 3-16-17,0 14 4 16,3-14-5 1,-3 1 22-1,2-1-19-15,-2-2 10 15,0-1 1 0,0 17-24-15,1-17 17-16,0-5 22 31,1 0-26 0,-2-4 8 0,2-2 3-15,-2 2 4 15,0 26-27 1,2-27 21-32,-2-6 3 31,0 6-15-16,-2 4 23 17,0-2-10-1,0 4-12-15,1 5 9 15,-2 2 12 0,3 14 9-15,0 0-4-16,-5-11 7 15,5 11 1-15,0 0 3 0,0 0-9 16,0 0 12-16,0 0-12 0,0 0-3 16,0 0 11-16,0 0-7 15,-17-14-13-15,-17-3 2 31,-51-17-14 1,17 20 19-17,-16-1-23 17,84 15 25-17,-76-17-10 1,24 3-15 15,52 14-12-15,-59-14 20-16,-40-2-3 15,87 16 3-15,-2 1-5 0,2 0 9 16,-2 0-2-16,1 2 1 0,1-2-7 0,-2 0 5 16,3-1-6-16,-1 0 1 0,-1 0 4 0,2 2-2 15,-1-2 1-15,-1 0-5 0,2-2 9 0,-1 2-4 0,0 0 4 0,-1-1 2 16,1 1-4-16,-1-3 0 0,0 3-2 15,-1-2 2-15,-2 2 3 0,2-1-2 0,0 0 2 0,-3 1-6 16,3-2 1-16,-2 2-1 0,-1 0 3 0,1 4-1 16,-2-5-6-16,1 4 6 0,-1-4-7 0,2 6 7 15,-2-6 3-15,0 5 0 0,0-4-4 0,2-1 5 0,-1 1-2 16,1-2-3-16,0 2 8 0,-3-1-4 0,4 0-4 16,0-1 2-16,-3 1-1 0,4-1 0 0,-3 2 6 15,2-1-3-15,-2 1-3 0,0-2 5 0,-1 2-4 0,0 0-3 16,-1 0 9-16,-1-4-4 0,0 4-1 0,-1 0-2 15,-2 0 4-15,3-2-2 0,0 2 4 0,3-2-1 0,-1 2-6 16,2 0 5-16,2 0-6 0,-3-4 8 0,4 4-12 16,-5 0 5-16,2 0 2 0,-2 0 0 0,1 0 0 15,-1 0-3-15,-3 0 0 0,2 0 2 0,-1-1 5 16,1 1-8-16,-1-2 0 0,1 2 3 0,-1-3-2 0,-1 3-1 16,3 0 7-16,-3 0-7 0,3-3 3 0,-3 3 4 15,1-1-1-15,0-1-2 0,1 1 3 0,0-1-1 16,-1 0-3-16,1 1 2 0,-1-1-2 0,0 0 1 0,1 0-4 15,1 0 4-15,-4 1 2 0,4-1-2 0,-3 2 2 16,3-2-2-16,-2 0 3 0,-2 2-2 0,1-2 3 0,0 1-1 16,-1-1-3-16,0 0 3 0,0 1-2 0,-2 1 1 15,2-1-2-15,0-1 2 0,-3-1 0 0,3 3-2 16,-2-2 0-16,1 2 1 0,1-2 3 0,-1 1-2 0,4-1 0 16,-3 1-1-16,4 0-1 0,0 1 0 0,3-2 3 15,-3 1-7-15,5 0 0 0,-5 0 2 0,2 0 6 16,-3-2-4-16,1 3-1 0,-2-2-5 0,0 0 4 0,-1 2 1 15,0-3 0-15,1 2 1 0,-2 1-9 0,1 0 3 16,0-1 5-16,0 2 5 0,-1-1-7 0,1 1 1 16,-2-1-1-16,3 2 2 0,-2-1 6 0,1-2-2 0,-1 1-5 15,1 0 1-15,0 0 0 0,1 0 5 0,-2 0-4 16,1 0-1-16,1-3-2 0,-1 3-1 0,3-1 3 16,-2 1 4-16,-1-1-1 0,3 0-4 0,-1-1 3 15,0 3-2-15,-1-1 2 0,2 0 1 0,0 0 0 0,-1 0-6 16,2 0 5-16,-3 1-1 0,2-1 0 0,0 0 5 15,-2-1-6-15,3 1 2 0,-3 1 3 0,2-1-3 0,-3 0-4 16,2 0 9-16,-1 1-5 0,2-1-2 0,2 1 1 16,-2-1 0-16,5 0 0 0,1 0 1 0,-1 0 2 15,1 0-6-15,2-1 3 0,0 1-1 0,-1 0 2 0,-1 0-2 16,0 0-3-16,-4 0-3 0,2 0 6 0,0 0-3 16,-2 1 4-16,2-1-1 0,-1 1-3 0,0 0 4 0,0-1-1 15,2 0 2-15,-2 2-3 0,3-1-1 0,-2-1 0 16,0 2 2-16,2-2 3 0,-1 0-5 0,1 0 6 15,-1 0-1-15,1 0 2 0,0 0 1 0,2 0-6 0,-2 0 2 16,0 2 0-16,1-2 2 0,-1 0-8 0,0 0 2 16,0 0 1-16,-1-2 0 0,-1 2 6 0,2 0-6 15,-3 0-1-15,3 0-1 0,-1 0 8 0,-1-2-7 0,1 2 3 16,1 2-2-16,-3-2 1 0,2 0 3 0,1 0-2 16,-1 0 0-16,-1 0-4 0,3 0 7 0,-1 0 1 15,-1-2-6-15,3 2 2 0,-1 0-2 0,0 0 3 0,0-1 3 16,1 1 0-16,0-2-3 0,1 1-10 0,0 1 11 15,-1 0-5-15,1-1 3 0,1 1 0 0,1 0-4 16,-2 0 1-16,3 1 6 0,-3-1 2 0,2 0-2 16,0 1-5-16,1-1 4 0,-1 0-4 0,0-1 5 0,0 2-3 15,2-1-4-15,-3 0 5 0,1 2-3 0,-1-1 6 16,0-1-4-16,1 2-2 0,-1-2 0 0,-2 0 2 0,2 0-2 16,0 2 1-16,0-2 0 0,-1 0 1 0,2 0 0 15,-2 2 1-15,2-1-1 0,0 1 0 0,1 0 3 16,-3-2-3-16,0 2 1 0,2-2 2 0,1 0-6 0,-2 1 3 15,2-1 3-15,-3 1 2 0,2-1-5 0,0 3 0 16,-1-1 2-16,0-2-5 0,-1 2 7 0,0 1-4 16,-1-1 1-16,2 0-6 0,-1 0 3 0,3 1 1 0,-1-1-3 15,2 1 1-15,-3 0 2 0,4 0 4 0,-4 1-6 16,4-1 3-16,-5-1 2 0,2 1 1 0,-4 0 1 0,5-3 0 16,-4 0-5-16,2 3-2 0,-2-3 5 0,3 3 2 15,-1-3-6-15,2 2-3 0,0-2 5 0,-2 1-5 0,3 2-2 16,-2-3 7-16,2 1 0 0,-1-1-5 0,2 2 5 15,-2-2 3-15,2 2-9 0,-1-2 9 0,-1 1 5 0,3-1-9 16,-1 3-3-16,-3-3 5 0,3 2-4 0,-2-2 1 16,0 3 2-16,2-3 1 0,-2 3-2 0,0-2 3 0,0 2 0 15,-1-2-1-15,1 0-1 0,2 3 4 0,-2-4-5 16,0 1-3-16,0 2 2 0,0-1 0 0,2-2 2 0,-3 0-6 16,3 2 5-16,1-1 0 0,-2-1 2 0,1 1 0 15,0 1-1-15,1-2-1 0,-2 1-3 0,1 0 8 0,-1 0-5 16,0 1-6-16,-2 0 2 0,4 1-1 0,-3-3-3 15,0 2 0-15,0 0 3 0,-1-1-7 0,1-1 3 16,-1 1 2-16,0-1 3 0,1 2 0 0,-2-8 3 0,1 8 1 16,1-8-3-16,-2 8 4 0,-1-9 1 0,3 7-1 15,-1-3-2-15,-1 3-2 0,1 0 0 0,1-2-1 0,-1 4 4 16,0-4-3-16,1 2 2 0,0-2 0 0,0 2 1 16,2 0 2-16,-3-2 1 0,2 2-4 0,0-2 4 0,-1 1-2 15,0 0 0-15,2 1-3 0,-2 0 2 0,0 0 1 16,0 1 1-16,-1 0 0 0,-1 1-6 0,0 0 4 0,1-2-2 15,-2 1 2-15,0 2 0 0,0 0-1 0,-2-1-4 16,1 3 1-16,-1-3 1 0,0 2-5 0,-3 2 0 0,2-2-1 16,-1 2-4-16,0-2-2 0,-3 0 1 0,3 0 1 15,-3 1 0-15,4-1 3 0,-1 0-2 0,-1-3-2 0,1 3 10 16,2-1 0-16,0-1-4 0,1 0 8 0,1-2 1 16,1 2-4-16,0-2 8 0,3 1 1 0,1-1-4 15,2 0-3-15,1 2 2 0,1-2-13 0,1 0-8 0,1 0-4 16,-1 1-31-16,2-1-21 0,-1-1-43 0,-2 2-25 15,0-1-43-15,-2 3-49 0,4-2-27 0,-2 0-70 0</inkml:trace>
  <inkml:trace contextRef="#ctx0" brushRef="#br0" timeOffset="59450.55">7125 5376 1298 0,'-7'-2'22'0,"3"-2"7"0,-2 3 6 16,3-1 6-16,-4-2 7 0,-1 2 15 0,-1-3 14 0,0 2 7 15,-2-3-3-15,2 0-2 0,0 0-6 0,-1 0 0 16,-1-3-2-16,1 1-6 0,0-1 5 0,0 2-8 0,-3-1-15 15,4 1 6-15,-4 1 6 0,3 2 1 0,-5 1-7 16,2 1-12-16,-4-1-16 0,2 3 1 0,-2 0-4 16,-1 0-8-16,-1 0-5 0,0 0-8 0,-1-1 1 0,0 1 3 15,0 1-4-15,-1-1 3 0,-1 0 0 0,-1 0 0 16,3 0-4-16,-1 0 2 0,-1 0-2 0,1 0 6 16,0 0 0-16,1 0-5 0,-2 0 3 0,4 0-8 15,-3 0 8-15,1 0 1 0,0 0 4 0,-1 0-5 0,3 0 1 16,-2 0 4-16,-1 0-1 0,1 0-1 0,0 3 3 15,1 0-4-15,0-1-8 0,-1 2 10 0,4 2-2 16,-5 1-6-16,3 2 0 0,0-1 7 0,-1 2-11 0,-1 1 6 16,3-2 4-16,-1 1-9 0,-1 3 1 0,1-3 1 15,1 1-3-15,2 2-1 0,4-1 3 0,-3-1 1 0,5 2-10 16,-3-1 6-16,3-2 5 0,3 3-5 0,-3-1 4 16,0 1-3-16,0-3 2 0,0 2-4 0,2 0 7 15,-1 2-4-15,-1 1-3 0,3 0 4 0,-2 2 3 0,4 1 0 16,-4-1 1-16,4 3-3 0,-2-3 5 0,1 2-1 0,0-2-4 15,0-1 7-15,1 2-9 0,0-4 1 0,2 0 3 16,-3-2 0-16,2-1-3 0,1 1 3 0,0-2 2 16,0 1-9-16,-2-1 5 0,4 1 2 0,-2 1-4 0,-1 2 5 15,3-1-2-15,-1 2 0 0,1 0 0 0,0 1 6 16,0 1 4-16,1-1-3 0,2 0 3 0,-3 0-7 0,2-1 5 16,2-2-1-16,-2 1-1 0,2-1 4 0,-1-2-10 15,2-1 3-15,-3 0 1 0,4 0 3 0,-4-4 0 0,3 3-1 16,0-2-1-16,0 1 2 0,1-2 4 0,0 0-6 15,0 2 3-15,0 0-1 0,3-1-3 0,-1 0 0 0,2 3 2 16,-1-2-5-16,0 3 2 0,2-2-1 0,-1 2-5 16,0 0 5-16,0 1-2 0,1-2 5 0,0 3-1 0,2-3-2 15,1 0-1-15,1 0 8 0,2-3 1 0,3 0-5 16,0 1 3-16,0-2-1 0,4-1-3 0,-2 1 4 16,1-2 1-16,-1 4-7 0,2-2 4 0,-1 2-2 15,-1-5 1-15,-1 4-1 0,0-3 2 0,0 2-1 0,0 0-1 16,-2-3 1-16,-1 2-5 0,2 0 2 0,-2 0-5 15,0-1 1-15,0 1 6 0,0 0-7 0,0-2 5 16,-2 0-4-16,3-1 2 0,-3 0 6 0,3-4 8 0,-3 2-9 16,2-1 0-16,-1-2 6 0,1 0-1 0,1 0 3 15,-1-1-1-15,0-1-1 0,2 0-3 0,-3 0 8 16,1-2-7-16,1 3-3 0,-1-2 3 0,-1 0-1 0,1 1-1 16,-2 1-3-16,1 1-1 0,-2 2-3 0,0-3-2 15,2 2 8-15,-4-1-8 0,-1 1 6 0,3-1 0 16,-1 0 3-16,-3 0 3 0,0-3 7 0,2 5 4 0,-1-1-5 0,-1-4 9 15,1 0-5-15,-2 5 2 0,0-7-3 16,5 4 3-16,-2-5-16 0,2-4 4 0,0 1-2 16,1-1-4-16,0 0 0 0,3-1-3 0,-3 0-4 0,0 1-3 15,-3 1 11-15,-1 2 0 0,-3 0 2 0,-4 1 6 16,1 2 3-16,-4 0 4 0,3 0 0 0,-5 0 4 0,0 0-4 16,0-2-4-16,-3 1 10 0,1-1-5 0,1-2 6 15,-2 0-4-15,-1-1 2 0,-1-3-5 0,0 1-1 16,1-4 4-16,-2 0-14 0,-1-2-5 0,2 0-6 0,-1-3 3 15,-1 1 0-15,3 2 5 0,-2-4-4 0,4 4 2 16,-2-1 4-16,0 3-1 0,1 2 0 0,1 0-5 16,-2 1 4-16,1 3-2 0,0-2 2 0,0 2-3 0,-2-2 1 15,1 2-3-15,0 0-1 0,0-1 6 0,0 1-8 16,-2 0 6-16,1-3-8 0,-1 3 3 0,1-3 1 16,-2 2 5-16,0-1-3 0,0 2-2 0,2-2 4 15,-1 1-10-15,3 1 8 0,-2 0 0 0,0 0-7 0,1 0-11 0,-3 1-22 16,4 1-33-16,-4 2-40 0,-1-1-46 15,-3 0-47-15,-5 6-75 0,2-1-75 0,-4 0-42 0</inkml:trace>
  <inkml:trace contextRef="#ctx0" brushRef="#br0" timeOffset="99280.38">9253 7964 1922 0,'0'0'23'15,"0"0"1"-15,9-18 12 0,-9 18 21 16,0 0 13-16,0 0 1 0,0 0 22 0,0 0 3 16,0 0 2-16,0 0-9 0,3-10-9 0,-3 10-24 0,0 0-9 15,0 0-3-15,0 0-17 0,0 0-3 16,0 0-2-16,0 0-2 15,0 0 2-15,0 0-5 16,0 0-6-16,0 0 5 16,0 0-1-1,0 0 1-15,0 0 2 0,0 0-1 16,0 0-1-16,4 21-9 16,-4-21 12-16,0 0 2 0,0 0 0 15,38 70-2-15,-38-70-3 16,40 53-8-16,-32-44-4 0,1-1-2 15,-1 0 2-15,-2-2 1 0,2 3-2 0,-2-4-6 0,-2 0-1 16,0-4 3-16,2 2 2 0,-3 0 3 0,-1-3-1 16,0 0-6-16,-2 0 1 0,2 0 2 0,-1 0 6 15,-1 0-2-15,1 0-5 0,-1 0 1 0,0 0 3 16,0 0 2-16,0 0 2 0,0 0 0 0,0 2-3 0,-1-2 2 16,1 0 2-16,0 0-3 0,0 0-4 0,0 0 0 15,0 0 16 1,0 0 13-1,0 0-7-15,0 0 6 0,0 0 0 0,0 0 2 16,0 0 6-16,0 0 2 0,0 0-8 0,-3-14-4 16,3 14-4-16,0 0-6 0,0 0 4 0,24-49-13 15,15-1-13 1,-27 36 1-16,2 1 8 0,1-3-6 16,5-2-2-16,0-1 4 0,3-1-2 0,-1-2-1 15,3 2 6-15,0-1-3 0,-1 1 0 0,-3 2 0 16,-1 3 1-16,-2 1-5 0,-4 3 4 0,-1 2 4 15,-6 4-8-15,-1 1 3 0,-1 2-1 0,-3 2 4 0,0-3-4 16,-2 3 5-16,0 0-6 0,2 0 3 0,-1 0 2 16,2-2-2-16,-1 0-3 0,0 0 2 0,2 0 2 15,-2-1-2-15,5 1 1 0,-3-3-1 0,2 2 2 0,0-1 3 16,0 0-3-16,0-1-7 0,-2 1 7 16,0 1-4-16,2 2 6 0,-4 0-10 0,-1 1 1 0,-1 0 2 15,1 0-3-15,-1 1 5 0,0 0-10 0,0 1 4 16,-1-1 1-16,1-1 1 0,0 1-4 0,0 0 4 15,0-1-1-15,-1 2 2 0,1-2 6 0,0 0-3 16,0 0-2-16,0 0 5 0,-1-2 2 0,1 2-6 0,0 0 6 16,0-1-1-16,0 1-3 0,0-1 6 0,0 1-5 15,0 0-3-15,0 0 1 0,0 0-2 0,0 0-4 16,0 0-8-16,0 0-2 0,-1 0-11 0,2-1-4 16,-2 2-8-16,2-2-19 0,0 1-13 0,0-2-4 15,-1 1-14-15,1 1-20 0,-2-1-10 0,2 1-16 0,-2-3-11 16,1 3-13-16,-1 3-39 0,0-3-44 0,0 1-23 15</inkml:trace>
  <inkml:trace contextRef="#ctx0" brushRef="#br0" timeOffset="105798.28">13948 7758 1666 0,'-1'-4'16'0,"-4"1"13"16,0 1 5-16,1-2 10 0,0 1 15 0,6-1 9 0,-6 1 11 16,4 1 6-16,-3-1-4 0,5 3-10 0,-4-2-8 15,4 0-8-15,-2 2-15 0,0 0-11 0,1 0-10 16,-1 2-11-16,0-1-10 0,0-1-3 0,0 1 1 16,2-1 0-16,-2 3-3 0,1-1 2 0,-1-2 0 0,0 2 6 15,1-2-3-15,0 1 2 0,-1 2-1 0,0-2 2 0,1 1-2 16,1 1 2-16,-1-1-1 0,0 2-1 0,-1-1 1 0,3 1 2 15,0 1 0-15,0-2 2 0,0 1 4 16,0 1-1-16,1 1 3 0,0-1-1 0,-1 0 3 16,1 1-7-16,0 0 5 0,0-1-6 0,0 1 3 0,0 0 4 15,0 0-3-15,1-2-2 0,-1 3 7 0,-1-3-7 16,1 4 2-16,-2-3 0 0,1 0-4 0,0 0-1 16,0 0-3-16,-1-1 5 0,0 0-6 0,0-1 6 0,1 1-6 15,0-2 3-15,-1 1 5 0,0 0-1 0,1 0 7 16,-1 2 0-16,1-3-7 0,0 2 11 0,-2-1 3 15,1 1 2-15,1-1-8 0,-1 1-2 0,-1-2-3 16,2 2-1-16,-1-2 4 0,-1 0-13 0,2 0 1 0,-3 0 0 16,2-1 3-16,-1 0-5 0,-1 0 4 0,1-1-7 15,-1 0 11-15,0 0-1 0,0-1 1 0,2 0 0 0,-2 1 11 16,0-1 8-16,0 2 6 0,0-2 14 0,0 3 3 16,-2-4 14-16,2 3-5 0,-2-1 10 0,2 0-8 15,-2-1-6-15,2-1-4 0,-2 1-11 0,4 0-10 16,-4-1-7-16,4 2-2 0,-2-1-10 0,0 0-2 15,2 0-2-15,0-2-1 0,0 1-3 0,2-2 1 16,0 1-2-16,3-1 2 0,-1-1-2 0,1 1 0 0,1-1 0 16,1-1 0-16,1 1-2 0,1 1 0 0,-2-3 3 15,6 2-2-15,-1-2-2 0,2 0 3 0,0 0 4 16,4-2-2-16,-1 0-1 0,1 0 2 0,2-2-6 0,2-1 3 16,-1-1 8-16,4-1-6 0,-2 0-3 0,1 0 5 15,0-1-3-15,0-1 0 0,2-1 2 0,-3 2 5 16,3 0-8-16,-3-3 6 0,-3 2-2 0,-1-1 1 15,-3 1 3-15,3 0-5 0,-6 0 2 0,0-2-1 0,-3 3 1 16,3 0-6-16,-1-1 6 0,1 3-6 0,-1-1 7 16,1 2 2-16,2 1 2 0,-8 1-6 0,1 2 0 15,-2 1 9-15,-1 1-6 0,-2 2 5 0,1 2-9 16,-6 0 2-16,0 0-2 0,2 2-1 0,-2 0 2 16,-2 0 0-16,2 0-1 0,0 2-5 0,-3 0 9 0,3-2-5 15,-3 0 0-15,3 0 0 0,-1 2 2 0,1 0-5 16,-2-2 1-16,4 0 5 0,-4 1-9 0,2-1 6 15,0 0-1-15,0 0 3 0,0-1-4 0,0 1-3 0,0 0 4 16,0 0-1-16,0 0 3 0,0 0-3 0,0 0 0 16,0 1-4-16,0-2 5 0,0-1 3 0,0 2-1 15,0 0-6-15,0 0 5 0,0 0-4 0,0 0 2 16,-2 0 0-16,4 2-6 0,-2-2-3 0,0 0-10 16,2-2-8-16,-1 0-14 0,-1 2-14 0,3-2-27 0,-3 0-12 15,6 0-28-15,-5 1-39 0,1-1-28 0,-2 2-41 16,0-3-51-16,3 1-30 0</inkml:trace>
  <inkml:trace contextRef="#ctx0" brushRef="#br0" timeOffset="108799.4">14134 8912 1657 0,'0'0'26'16,"19"-10"-12"-16,-19 10 6 0,0 0 13 15,0 0 12-15,0 0 13 0,0 0 1 0,0 0 1 16,0 0-1-16,10-13-2 0,-10 13-5 0,0 0-13 15,0 0-5-15,0 0-9 0,0 0-1 0,0 0 1 0,0 0 7 16,0 0 7-16,0 0 1 0,0 0-2 0,0 0-6 16,0 0 1-16,0 0 1 0,0 0 2 0,0 0-7 15,0 0-5-15,0 0 4 0,0 0 5 0,0 0-7 0,0 0-4 16,0 0-6-16,0 0 1 16,13 0-24-1,14 11 27 16,13 5-14-15,-35-12-2-16,0-1-5 0,2 2 4 0,-1-3 2 16,-3 2-3-16,3 1 0 0,-3-2-2 0,3 1 3 15,-2-2-2-15,-1 3 6 0,2-3-5 0,-1 0-6 16,-2 0 9-16,1-1-5 0,-1 1 2 0,1 0-1 0,-2-1 0 16,2 0-4-16,-3 0 5 0,3-1 0 0,-2 1-8 15,1-1 11-15,-2 0-2 0,3 3-3 0,-3-3 6 16,2 3 3-16,-1-3-2 0,2 4 4 0,-3-2 5 0,3 1-8 15,0 0 1-15,-2 2 0 0,1-3-2 0,1 0 0 16,-2 2-5-16,2-2-1 0,-2-1-2 0,0 0 5 16,0-1-5-16,1 0 2 0,-1 0-5 0,0 0 4 15,0 0 0-15,0-1 3 0,1 1-1 0,-1-1-2 0,-1 1 3 16,2 0-5-16,-2 0 5 0,2 0-1 0,-2 0 2 16,1 0-4-16,-1 0 0 0,0 0 10 31,0 0 8-16,0 0 1 1,0 0 9-16,0 0-8 16,0 0 3-16,0 0 0 0,0 0 1 0,68-21 0 15,-58 15-5-15,1 0-3 0,1 0-2 0,2-1-4 0,-2 0-4 16,3-2-1-16,1 0-3 0,0-1 5 0,4-2 5 16,-1 0-5-16,2-2-5 0,-3 0 4 0,5-3-1 0,-1-1-2 15,2 0 1-15,1-2-2 0,0 0-4 16,0 0 3-16,2 0 2 0,5 2-7 0,-2 0 5 0,-2 2-2 15,-2 1 1-15,-1 0-5 0,-2 4 4 0,-1 0 1 16,-2 0 2-16,-3 4-2 0,-3-1 0 0,-2 2 1 16,-2 0-3-16,1 3 9 0,-4-2-7 0,-2 4 0 15,-1-1-5-15,0 1 8 0,-2 1-5 0,0 0 2 0,-2 0 5 16,3 0-10-16,-3 1 7 0,0-1 0 0,0 2 0 16,0-4-4-16,0 4 1 0,1-2 1 0,1 0-4 15,-2 1 5-15,3-1-2 0,0 2 0 0,1 1 0 16,1-3-23-16,-1 1-16 0,4 1-23 0,-3-2-31 0,5 2-40 15,-4 1-49-15,0-2-59 0,2 4-76 0</inkml:trace>
  <inkml:trace contextRef="#ctx0" brushRef="#br0" timeOffset="115234.12">5208 9836 1107 0,'0'0'36'0,"0"0"-10"0,0 0 7 0,0 0 2 0,0 0 18 16,0 0 14-16,-7-14 8 0,7 14 11 0,0 0-24 16,0 0 18-16,0 0 1 0,0 0 3 0,0 0-4 15,0 0-12-15,5-13 2 0,-5 13-2 0,0 0 3 0,0 0-2 16,0 0-4-16,0 0-2 0,0 0-9 0,0 0 6 16,11-4 1-16,-11 4-3 0,0 0-6 0,0 0-3 0,0 0-2 15,0 0 2-15,0 0-8 0,0 0-11 0,0 0-9 16,0 0-5-16,11 18 7 15,-11-18 0 1,0 0 8-16,0 0-10 0,11 95-5 0,-13-79 4 16,4-1-4-16,-2 1 3 0,2 2 4 0,-2-1-3 15,3 3-1-15,-1-1-7 0,-1 2 0 0,2 1-2 16,-3-22 8-16,0 0-1 16,19 160-14-16,9-30 13 31,-28-130-33-16,0 0 1-15,0 0-5 0,0 0-4 16,26 48-10-16,-26-48-2 0,0 0-17 0,0 0-20 16,0 0-13-16,0 0-27 0,0 0-11 0,0 0-24 15,0 0-15-15,0 0-34 0,0 0-30 0,0 0-3 16</inkml:trace>
  <inkml:trace contextRef="#ctx0" brushRef="#br0" timeOffset="115851.93">5239 9761 1281 0,'2'1'12'0,"-2"2"22"0,-2-2 14 16,-1 0 16-16,3 1 18 0,-3-1 22 0,3-1 16 16,0 0 24-16,3 0 4 0,-3-1-14 0,5 1 10 0,-2 1-4 15,0-1-5-15,1 1-25 0,-2-1-11 0,1 3-20 16,-3-3-6-16,2 1-1 0,0-2-22 0,1 1-5 0,0 0-13 15,0 0 7-15,0-3-2 0,3 2 7 0,0 1-2 16,2-1-3-16,2-1 2 0,4 1-1 0,1 1-1 16,2-1-4-16,5 2-2 0,-2 2-7 0,3-1-11 0,-1 3-3 15,1 2-5-15,-3 1-3 0,-1 2-1 0,-1 1 4 16,0 3-5-16,-3 0 3 0,-1 1 2 0,-1 1 1 16,-2 2-1-16,0 2 0 0,-3-2 5 0,-1-1-6 0,-1 0 1 15,1-2-6-15,-3 1 5 0,0 0-5 0,1-4 0 16,-3-1 3-16,2 0 0 0,-2-2-2 0,0 0 0 0,0-3 1 15,-2 1-6-15,0-2 5 0,0-1-2 0,0 0 0 16,0 0-3-16,-2-1 3 0,0 1 3 0,0 1 2 16,-2-2-5-16,-1 4 11 0,-1-1-5 0,-2 2 1 15,-1 0-2-15,-2 1 6 0,-2 1-9 0,0-1 4 0,-2 1 8 16,0-2-12-16,0 1 6 0,-2-2-2 0,1 0 5 16,1-3-7-16,-1-1 6 0,-1 0-1 0,3-1-4 15,-2-2 2-15,1-2-6 0,-3-1-1 0,3 0 0 0,-1 0 3 0,-2-2-6 16,4-2-2-16,-4 1-2 0,1-1-14 15,1 0-19-15,2 5-18 0,2-6-45 0,-1 0-48 16,4 0-52-16,-4 2-62 0,1-4-76 0,1 0-49 0</inkml:trace>
  <inkml:trace contextRef="#ctx0" brushRef="#br0" timeOffset="116935.07">5602 9580 1649 0,'0'0'21'0,"3"-1"30"16,-1 1 20-16,-1-2 12 0,2 4 21 0,-2-2 11 15,2 0 5-15,-3-2 17 0,3 2-13 0,0 0-22 16,-1 0-13-16,1 0-10 0,0 0-21 0,-1 0-6 0,0 0-3 16,0-2-17-16,1 2-14 0,-1 2-3 0,0-2-9 15,0 0-1-15,0 2 0 0,2 2-3 0,-2 2 4 0,3 0-1 16,-1 2 2-16,2 3-1 0,1 0 4 0,-3 4 0 16,3 0-3-16,-5 0-2 0,3 3-1 0,-1-2 6 15,-3 2 4-15,0-1-7 0,2 0 0 0,-3-2 5 0,1-1-1 16,-1 0-1-16,0-2 0 0,-1-3-6 0,0 0 1 0,1-3-3 15,-2 0-2-15,1-1-2 0,0-3-1 0,0 1 5 16,0-2 0-16,-1 0 2 0,2-1 5 0,-1-1 4 16,-1 0 5-16,2-2-4 0,-2 1-9 0,1-3-4 0,0 1-4 15,-1-3-6-15,-1 3-9 0,0-5-4 0,0 3 2 16,3-3-4-16,-3 2 10 0,0-1 0 0,2 1-2 0,-1 1 1 16,2-3 3-16,0 0 2 0,0 1-5 0,1-1 9 15,0 0-4-15,0 0 0 0,3-2 2 0,-2-1 4 0,2 2 1 16,0-2-2-16,1 2 5 0,2-1-5 0,-3-1 1 15,4-1-1-15,-1 2 4 0,-1-1-4 0,3 2 4 0,-1-1 1 16,-1 0-1-16,3 1 1 0,-4 1 6 0,2 2 1 16,-1-1-4-16,0 2 0 0,-2 0-2 0,0 0-1 15,0 0 2-15,-1 2-4 0,-1 0 1 0,0 1-5 0,2 0 4 16,-3 1 0-16,1 0 1 0,-1 2 1 0,-2 0-4 0,3 0 6 16,-3 0-5-16,2 0 7 0,-4 0-5 0,2 3 2 15,0-3 1-15,0 0 2 0,0 0 1 0,0 1-4 16,-3 1 4-16,3-2 0 0,0 0 1 0,-1 0 1 0,0 0-4 15,1 1 4-15,-1 1-4 0,-1-2 1 0,2 0-3 16,-2 0-1-16,2 1 3 0,-2-1-2 0,-1 2 3 0,3-2-6 16,-3 2 7-16,2-2 1 0,-1 2 1 0,0 0 4 15,0-1-3-15,0 1 4 0,0 0-1 0,0 0 6 0,0 1 1 16,0-1 5-16,-2 3 4 0,0 1-4 0,2-1 4 16,-2 2 0-16,-2 0 1 0,1 2-8 0,-1 0 1 0,0 0-6 15,2 1-3-15,-2-1-2 0,1 1-1 0,1 0-4 16,-1 0 0-16,1-1 2 0,2 1-5 0,-1-3 2 0,1 2-2 15,0-1 2-15,0 0 2 0,2-1 2 0,0 1-3 16,0 0 7-16,0-2 3 0,2 1-2 0,-1 2-1 16,2-4 3-16,0 2-6 0,0 1 2 0,0-2 7 0,3 0-1 15,-1 1-8-15,2-2 5 0,-1 0 7 0,0-1-2 16,5 0 5-16,-3 1-2 0,4-2-1 0,-1-1-2 16,1 1 6-16,0-2-9 0,0-1-2 0,0 0-2 0,1 1 0 15,-3-2-1-15,0 1-7 0,0-3 4 0,1 1-15 16,-2 0-18-16,0-2-24 0,-1 0-21 0,0-3-38 0,3-3-46 15,-4 2-45-15,0-2-58 0,1-2-75 0,-3 0-66 16</inkml:trace>
  <inkml:trace contextRef="#ctx0" brushRef="#br0" timeOffset="117718.37">6268 9604 2038 0,'-4'-1'17'0,"5"-1"25"0,-2 2 16 16,2 2 10-16,-2-1 27 0,5 2 9 0,-8-3 19 15,5 2 7-15,-3 1-14 0,1-1-21 0,-2 2-13 0,-3-3-10 16,0 3-16-16,-2 1-6 0,0 1-11 0,-3 2-4 15,2 0 3-15,-4 3 6 0,5 1 2 0,-7 1 8 16,9 3-3-16,-5 0 6 0,5 1-3 0,-3 1 1 0,3 0-3 16,2 2-2-16,-2 0-9 0,3 1-4 0,-3 1-5 15,3 1-8-15,-1-2-4 0,3 1-5 0,-3 0-2 0,3 1-6 16,-2-3 9-16,3 4-4 0,0-4-1 16,0 2-1-16,3-3 3 0,0 2 5 0,2-3-6 0,1 2 3 15,-1-3-7-15,4 2-1 0,0-1 0 0,1 0 3 16,2-2-5-16,2 1-7 0,-1-2 9 0,3 0-6 15,0 0-1-15,2-4 2 0,3 1 6 0,1-2-9 16,1 0-1-16,3-2-21 0,2 1-28 0,-4-5-45 16,3 9-46-16,0-10-57 0,-4 0-86 0,-7 1-101 0</inkml:trace>
  <inkml:trace contextRef="#ctx0" brushRef="#br0" timeOffset="118435.54">6506 9844 2184 0,'2'-30'26'0,"-2"30"14"0,0 0 17 0,0 0 21 16,0 0 12-16,0 0 29 0,0 0 16 0,0 0 15 16,3-18-15-16,-3 18-4 0,0 0-10 0,0 0-17 0,0 0-7 15,0 0-25-15,0 0-19 0,0 0-15 0,0 0-14 16,0 0-3-16,0 0-2 15,10 16-11-15,-10-16 8 16,0 0 10-16,23 117-9 16,-18-99-9-16,-1 2 0 0,1-2-4 0,3 0-6 15,-3 0 5-15,2 3-2 0,1-6 2 0,-2 3 3 16,0-2-4-16,2-2-4 0,-4 1 4 0,2-3 0 16,-1 0-2-16,-3-2-6 0,0-2-22 0,0 1-27 0,-1-3-21 15,-1 0-36-15,0 0-33 0,-2-6-29 0,-1 0-35 16,-1 0-31-16,-2 0-26 0,0 0-36 0,2-3-13 15</inkml:trace>
  <inkml:trace contextRef="#ctx0" brushRef="#br0" timeOffset="118756.05">6812 9994 1780 0,'-4'-2'17'0,"4"2"13"0,-1-2 11 16,2 4 9-16,-1-2 16 0,3 2 10 0,-2-6 4 0,1 4 8 16,3 0-18-16,-1 0-8 0,0 2 11 0,1 0 6 15,0 1-13-15,2-1 0 0,-1 5 9 0,1-4 5 16,4 3 9-16,1-4-1 0,0 5-17 0,0-4-15 0,3 0-1 15,0-2-8-15,0 1-10 0,1-1-10 0,-2 0-9 16,-1-1-5-16,2-1-3 0,-4 2-3 0,4-1 0 16,-5-1 0-16,2 0-2 0,-1-1-4 0,-2 1 2 15,2 1 1-15,-4-3 3 0,0 1 1 0,-4 1-6 0,2-2-21 16,-3 1-6-16,-1-2-23 0,-1 0-21 0,0 2-25 16,0-4-25-16,0 5-38 0,-1-2-26 0,-1 1-16 15,0 4-42-15,2-2-10 0</inkml:trace>
  <inkml:trace contextRef="#ctx0" brushRef="#br0" timeOffset="119235.66">7260 9570 1588 0,'-8'4'13'0,"5"-3"22"16,-3 4 22-16,6 1 14 0,-2 0 21 0,-2 2 18 15,2-3 7-15,6 4 12 0,-4-3-13 0,7 2-20 16,-7-2-17-16,6 2 2 0,-5 0-14 0,6 0-19 0,-3 0-3 16,-2 1-3-16,3 0 14 0,-2 0 11 0,3 2-3 15,-1 2-13-15,1 0-2 0,-3-1-2 0,3 2-3 16,-3 4-3-16,3-2-12 0,-4 2-10 0,2 0-1 0,-2 0-3 16,-1 2-4-16,2 0 0 0,-1 0 3 0,2 3-7 15,-1-1 2-15,-2-1-5 0,4 1 2 0,-2-1-4 16,0-1 0-16,0-1 3 0,0 0-2 0,1-4 0 15,-2 1-1-15,1-2-2 0,1-1-2 0,-2-2-1 0,1-1-3 16,-1-4-13-16,1 0-11 0,1-2-16 0,-3-2-17 16,1 0-3-16,-1-4-15 0,4 3-21 0,-8-6-3 0,4 5-6 15,-5-5-7-15,1 3-7 0,-1 1-6 0,-6-1-26 16,5 7-26-16,3-7 7 0,-2 1-43 0</inkml:trace>
  <inkml:trace contextRef="#ctx0" brushRef="#br0" timeOffset="119685.48">7260 9702 1949 0,'-5'-1'16'16,"2"-3"18"-16,4 1 17 0,4 2 14 0,-1 0 22 0,0 0 19 15,8 1 2-15,-4-3 8 0,4-1 1 0,-3 0-2 16,2-3-3-16,1 0-7 0,-3-2-9 0,6-2-10 16,-3 1 4-16,3 1-5 0,-3 0-13 0,2 0-15 0,-1 2-13 15,-1 2-8-15,-2 2-8 0,1 1-9 0,-1 2-7 0,1 0-4 16,-2 3 1-16,0 2 0 0,1 0 4 16,1 4 0-16,-1-2-5 0,0 4 3 0,0 1 1 15,-1 2 0-15,0 1-4 0,0 1-3 0,0-1-1 16,0 2-1-16,-3-2 3 0,2 0 0 0,-1-1-4 0,-1-2 0 15,0 2 0-15,-3-3 5 0,4-1-6 0,-3 1 2 16,-2-2-3-16,0 0-3 0,-2 0 7 0,0 0 0 16,0 0-1-16,-2 1-6 0,0-2 9 0,-4 1-2 0,1 0 5 15,-1 0-5-15,-1 0-5 0,-2-1 7 0,-1 0 4 16,-3 1-6-16,2-1-2 0,-2-1-3 0,-1 1-1 16,0-2 6-16,-3-1 4 0,1-1-5 0,-1-2-6 15,-1-1 7-15,2-2-4 0,-3-1 7 0,3-2-8 0,-2-1-3 16,1-1-23-16,4-2-26 0,-4-2-33 0,5-2-46 15,2 0-72-15,-8 0-78 0,3-1-107 0</inkml:trace>
  <inkml:trace contextRef="#ctx0" brushRef="#br0" timeOffset="120385.98">7719 9412 1657 0,'-5'4'16'0,"2"-4"12"0,-1 7 13 0,-1-4 11 15,-1 1 14-15,2 1 13 0,-1 1 22 0,2 1 0 16,0-4-13-16,3 3-12 0,-1 0 4 0,2-2 12 15,0 1-9-15,1 0 3 0,2 2 3 0,0-4 1 16,0 3 0-16,2 0 2 0,0 1-10 0,0 2-13 0,3 2 0 0,-1-2-7 16,3 5-15-16,0 0 11 0,4 3 7 15,-1 0 0-15,1 2-9 0,4 0-8 0,-3 1-1 0,1 1-9 16,0 1-9-16,0 2-12 0,-2 2-6 0,0 0-3 16,-1-2 4-16,-2 1-5 0,1 3-1 0,-3-4 2 15,0 2-5-15,-1-2 4 0,-2-1-9 0,-1-1 5 0,-2 0-4 16,2-1 6-16,-4 0-7 0,0 1-3 0,1-3 9 15,-3-1-4-15,0 3 0 0,-3-3 0 0,2 2 3 16,-2-1-1-16,-3-1-3 0,1 3 4 0,-2-1-2 0,1 1 3 16,-3-3 2-16,-1 1-5 0,-2-2-5 0,2 0 0 15,-3 0-5-15,0-2-27 0,1 2-24 0,-4-8-24 16,2 5-26-16,-1-6-20 0,-1-2-37 0,1-1-36 16,-1-1-29-16,-4-1-47 0,5-3-50 0</inkml:trace>
  <inkml:trace contextRef="#ctx0" brushRef="#br0" timeOffset="122187.68">8104 9299 1596 0,'3'-2'10'0,"-3"3"22"0,-1-1 6 0,-1 3 8 16,2-3 9-16,0-4 5 0,0 5 6 0,0-7 8 16,-2 8-10-16,2-4-5 0,2 3 5 0,-2-1 1 0,0 4 5 15,0 0 9-15,2 1 7 0,-1 5-4 0,2-3 5 16,-3 6-12-16,3-4-1 0,-3 1-4 0,0-3-2 15,0 7-10-15,2-8-9 0,-1 3-2 0,-1 0-1 0,3 1-3 16,-3 1-2-16,4 3-11 0,-2 2-6 0,-1-3-5 16,2 4-2-16,1 1 0 0,-2 0-2 0,2 2 0 0,0-1-4 15,-1 2 5-15,0-2-7 0,0 0-3 0,0 0 2 16,0-3-5-16,-3 2-1 0,2-4-2 0,-1 0 2 16,0-4 1-16,1-1-2 0,-2 0 4 0,3-2-4 0,-2-3-3 15,-1 0-1-15,2-1-22 0,-2-3-23 0,0 0-27 16,0 0-21-16,-3-3-29 0,0 3-31 0,1-3-32 15,0 2-45-15,-3-1-42 0,3-1-16 0</inkml:trace>
  <inkml:trace contextRef="#ctx0" brushRef="#br0" timeOffset="122620.22">8288 9553 1400 0,'7'0'21'0,"-3"4"25"0,-8-1 21 0,4-1 16 0,2 1 15 16,0-1 17-16,1 0 19 0,0 0 3 0,2 2 4 16,-3 0-7-16,6-1-11 0,-6 1 0 0,3-1 0 15,0 0-6-15,-2-3-10 0,2 3 3 0,-4-2-14 0,5 0-11 16,-1-1-3-16,2 0-5 0,3 0-9 0,3-1-10 16,-1 0-6-16,7 0-3 0,0-1-8 0,2-1-3 15,3 3-5-15,-1-2-13 0,4 1-7 0,-5 1-2 16,1 0-3-16,-3 0 0 0,1 0-5 0,-5 1-7 15,-1 1-2-15,-3-2 2 0,-2 0 4 0,0 3-2 0,-2-1-2 16,-1-1-4-16,-3 1 4 0,-1-2 0 0,0 0-3 16,-2 0-1-16,1 1-11 0,-2-1-9 0,0-1-10 15,0 1-15-15,-2-1-17 0,1 1-10 0,1-1-26 0,0 1-12 16,0-1-28-16,-6-1-4 0,6 2-20 0,-4 0-18 16,-1 0-28-16,2 0-43 0,0 2-2 0</inkml:trace>
  <inkml:trace contextRef="#ctx0" brushRef="#br0" timeOffset="123453.89">8836 9427 1886 0,'0'0'22'0,"1"0"13"16,1 0 20-16,-4 0 10 0,4 0 13 0,-2 3 4 16,2-1 21-16,-1 0 12 0,2-1-18 0,-1 0-15 0,2-1-12 15,0 3-13-15,1-6-12 0,-3 8 13 0,2-7 1 16,2-1-2-16,0 6 7 0,0-1 3 0,2-1 1 15,2-1 4-15,1 3-1 0,1 0-11 0,-2 0-25 0,0 0-11 16,1 2-13-16,-5 0 2 0,2 1-8 0,-4 3-1 16,0 0 0-16,-2 4-5 0,0-1 0 0,-2 4 2 15,0-2 3-15,-2 2-5 0,-4 2-2 0,2 0-3 0,-1-1 2 16,-3-1-5-16,1-1-1 0,0-1-5 0,1-2-6 16,-2-1-8-16,2-2-4 0,0-1-2 0,3-4-5 15,0-1 3-15,2 2 0 0,-1-4 8 0,1-1 7 16,2-1 5-16,-1-2 3 0,2-1 1 0,-1-1 3 15,0-3-4-15,0-1 4 0,3-1-4 0,-3-2 1 0,4-2 5 16,-1 0 2-16,1 2-3 0,0-3 6 0,3 1 5 16,-1-1-2-16,-2 1-1 0,3-1 0 0,1 3-4 15,-1-3 1-15,0 2 2 0,2 1-1 0,-2 0-8 0,3-2 3 16,-3 1 2-16,2 1-1 0,0 0 1 0,-2 0 1 16,1 4 5-16,0-1-5 0,-1 1 2 0,-1 2-4 0,-1 1 8 15,0 3-2-15,1 1 0 0,-3 1 1 0,0-3-3 16,-2 3 4-16,-1 0 3 0,1 0 2 0,-2 0-8 15,0 0 1-15,-2 0 1 0,1 0 0 0,1 0 3 16,-1 0 1-16,1 2 3 0,-1-2 5 0,-1 0 5 0,1 0 8 16,1 1 3-16,-1-1 0 0,1 1 4 0,-2-1-1 15,0 4 3-15,2-4 0 0,-2 1 5 0,0-1 2 0,-1 2 0 16,-1-2 5-16,2 2 2 0,-6 0 2 0,4-4 6 16,-4 7-3-16,4-3-7 0,-4 4-8 0,1-3-3 15,-1 4-1-15,1-3-2 0,0 4-7 0,1 2-9 0,-1-2 0 16,2 1 2-16,-2 1-5 0,1-1 1 0,2 2-2 15,1-2-4-15,0 3 4 0,-1-3 0 0,0 3 1 16,4 0-1-16,-2-2 12 0,2 2-10 0,2 0 1 16,-2-1 2-16,4 1-4 0,-2-1 2 0,3 0-5 15,1-2 5-15,1 0-4 0,2 1 7 0,-1-2 3 0,4 0-6 16,0 0 6-16,3-1-6 0,2-1 4 0,0-3-8 16,2 1 0-16,3-4-4 0,2 0 0 0,0-2-11 15,-3-3-36-15,2-1-17 0,-5-3-27 0,1 0-22 0,-4-3-25 16,-4 3-33-16,-1-2-48 0,-4 2-28 0,-3-1-14 15,-6 6-41-15,3-4-35 0</inkml:trace>
  <inkml:trace contextRef="#ctx0" brushRef="#br0" timeOffset="124271.62">9557 10091 2111 0,'0'0'22'0,"0"0"19"0,0 0 17 16,0 0 19-16,0 0 13 0,0 0 10 0,0 0 23 15,0 0 13-15,0 0-14 0,0 0-8 0,0 0-18 0,0 0-13 16,0 0-4-16,0 0 3 0,18 14-8 0,-18-14 2 16,0 0-9-16,0 0-6 0,0 0 4 0,0 0-6 15,0 0-5-15,0 0-10 0,65 3-12 0,-65-3-6 0,0 0 2 16,0 0-5-16,154 0 0 0,-128 0 1 0,-3-1-1 15,-1 1-8-15,-1-2 1 0,0 2-6 0,-2 0-9 16,-2-2 3-16,-2 2 2 0,-3-1-2 0,-2 1-7 16,-2 0-4-16,0 0-21 0,-4-2-13 0,1 4-9 15,-4-4-14-15,2 5-29 0,-5-4-15 0,2 4-13 0,-1-3-22 16,-2 2 3-16,0-2-20 0,1-2-11 0,-2 2-15 16,1-2-12-16,-3 4-13 0,1 0-24 0,1-1 15 15,-2-1-24-15</inkml:trace>
  <inkml:trace contextRef="#ctx0" brushRef="#br0" timeOffset="124538.64">9595 10298 1868 0,'0'-4'30'0,"5"4"30"0,-3-3 16 15,0 5 22-15,1 0 23 0,-2-2 20 0,3 0 22 16,1-1 17-16,-1 5-16 0,0-7-10 0,3 3 5 0,-2-2-12 15,4-6-20-15,-3 3-17 0,4-5-16 0,-2 7-11 16,1-6-13-16,0 6-17 0,-3-1-16 0,4 4-12 16,-4 0 1-16,2 1-5 0,1-1-7 0,-1 3-2 15,2 0 5-15,0-2-12 0,0 3 0 0,0 0 2 16,2-2-3-16,-1-1 3 0,2 2 3 0,2-3-8 0,-2 3-2 16,4-3 7-16,1-3-8 0,0 0-24 0,3 3-16 15,-1-3-42-15,0 6-31 0,0-9-41 0,1 6-44 16,-4-5-36-16,-1 5-31 0,-4-1-24 0,0 2-33 15,-1-2-4-15</inkml:trace>
  <inkml:trace contextRef="#ctx0" brushRef="#br0" timeOffset="125037.33">10558 9658 1745 0,'-1'0'21'0,"5"3"21"0,-7 0 30 15,6 2 17-15,-6 1 18 0,3-1 21 0,-3 1 4 0,6 4 7 16,-6-2-19-16,6 3-16 0,-4-2-16 0,1 0 0 16,0 1-7-16,-2-1-16 0,4 1 9 0,-4-1 4 15,4 1 10-15,-4 0 0 0,8 1-1 0,-5 1-13 16,4 0-8-16,-1-1 0 0,1 3-9 0,1 1-12 0,0 1-11 15,2 0 5-15,-4 3-5 0,2 1 7 0,-2-2-5 16,3 3-5-16,-3-2-1 0,2 1 5 0,-4 0-1 16,2 1-7-16,-1-2-12 0,0 3-5 0,-3-3 0 0,2 3 1 15,-2-1-6-15,2 0-4 0,-2 0 3 0,0 0 1 0,2-1 1 16,-2-1-7-16,2-1 1 0,-1 0-23 16,2 1-19-16,-3-5-19 0,4 4-41 0,-2-6-48 15,2-1-47-15,1-3-49 0,-3 1-62 0,-2-4-63 0</inkml:trace>
  <inkml:trace contextRef="#ctx0" brushRef="#br0" timeOffset="126887.68">5537 11009 1780 0,'0'-4'21'16,"2"2"12"-16,-4 1 20 0,1-1 11 0,1 1 20 16,0-3 15-16,1 4 12 0,-2 0 30 0,2 4-20 0,-1 0 3 15,0-1-6-15,0 4-1 0,-1-4-9 0,2 2-9 16,-2-3-7-16,2 2-26 0,-1-4 5 0,2 2-13 16,-2 0-12-16,2-2-17 0,0 3 2 0,0-2 3 0,-2 5 3 15,3 0-3-15,-1 3 0 0,0 0-8 0,0 6 9 16,-2-2 7-16,3 4-17 0,0-1-7 0,-1 4-8 15,0-2 0-15,2 3-6 0,0-3 4 0,-1 3-2 0,0 0-5 16,1 2 6-16,0-1-5 0,0-1 6 0,-1 3-4 0,1-3-1 16,-2 0-1-16,4-5-7 0,-4 1 1 15,2-2-15-15,-2 0-16 0,0-1-18 0,1-1-12 0,-1-6-25 16,-1 4-25-16,1-2-26 0,-2-4-20 0,2-5-22 16,-4 0-13-16,0-4-24 0,1 1-33 0,-1-1-32 15,1-3-12-15</inkml:trace>
  <inkml:trace contextRef="#ctx0" brushRef="#br0" timeOffset="127340.34">5570 10981 1727 0,'2'-6'24'0,"-2"2"22"0,3 3 15 0,-3 2 15 16,1 0 23-16,0 2 7 0,0-4 21 0,3 2 20 0,-4 3-17 15,2-2-4-15,0 5-4 0,0-4-6 0,0 1-22 16,1-2-4-16,-1 1-16 0,0-3-18 0,3 0-1 16,0-1-12-16,3-1-3 0,2 0-2 0,0-2 2 0,3 1 1 15,1-1-3-15,1 1-1 0,2 1-6 0,-1 2-8 16,-1-2-6-16,1 4-1 0,-2 0-2 0,1 1-5 0,-1 1-6 15,-4 1 2-15,2 2-2 0,-3 2 7 0,-1 1-2 16,0-2-1-16,0 5-6 0,-4-1 5 0,0 1 3 16,-2 2-5-16,-2-2 7 0,2 1-7 0,-5 1-4 0,0-1-3 15,-1-1 6-15,-4 0 1 0,0 1-3 0,1-2 1 16,0-1-8-16,-2-1 4 0,1-2 2 0,-2 2 1 16,2-2-5-16,-1 0-4 0,1 1 1 0,-2-4 7 0,2 1-5 15,-2 0 0-15,0 2-5 0,-1-6-3 0,1 2-1 16,-1-2-1-16,-1 0-3 0,2-1-18 0,-1 1 4 15,-1-4-13-15,0 4-9 0,1-7-23 0,-2 1-8 0,4 0-22 16,-4-7-20-16,3 2-22 0,-3-6-24 0,2 4-27 16,-2 0-32-16,4 1-28 0,-2-6-28 0</inkml:trace>
  <inkml:trace contextRef="#ctx0" brushRef="#br0" timeOffset="127788.54">5976 10793 1666 0,'0'-2'15'16,"2"2"23"-16,-2 0 15 0,0 0 11 0,-2 2 6 15,2-2 23-15,0 0 11 0,0 0 6 0,2 5-1 16,-2-3-5-16,0 2-11 0,-2 1-3 0,2 1-4 0,0 1-20 15,-2-3-2-15,2 4 0 0,-2-3-6 0,4 2-2 16,-2 0-5-16,0 2-3 0,0-4 5 0,2 6 4 16,-2-2-3-16,2 2 0 0,-2 0-1 0,0 1-13 0,2 0 1 0,0 1-1 15,0 1-9-15,-2 1-2 0,2-2-7 16,-2 1-8-16,3-1-8 0,-1-1 3 0,-2 0-8 0,1-2-1 16,0-1-16-16,4-2-31 0,-2-1-43 0,-2-6-39 15,1 0-44-15,-2-2-62 0,3-1-77 0,-1-2-76 0</inkml:trace>
  <inkml:trace contextRef="#ctx0" brushRef="#br0" timeOffset="128388.65">6441 10826 1993 0,'0'-1'17'0,"-2"-6"27"0,6 7 15 0,-6 0 13 16,2 1 24-16,0 0 11 0,0 2 19 0,0 1 16 0,0 0-5 16,0 0-20-16,-4 0-9 0,4 1-8 0,-5-3-18 15,4 4-4-15,-7 0-15 0,2 0-8 0,-2 3 13 16,-1-2-7-16,-1 5 0 0,0-1-4 0,1 2-6 16,-1-1-10-16,1 2 1 0,0 1-9 0,3 0-25 0,-2 2-1 15,2 1-9-15,0 2 5 0,2 0-7 0,-2-1 11 16,1 2-5-16,3-1 0 0,-1 1-1 0,1-1-5 15,-1-1 7-15,3-1-3 0,0-1 5 0,3-2-9 16,-1 1-3-16,1-2 6 0,1-1-2 0,0 0 10 0,3-1-5 16,0-2 0-16,2 3 1 0,1-4-2 0,1 0 4 15,1 0-5-15,4 2 3 0,-2-1-3 0,3 0-10 16,1 1-17-16,-2-4-33 0,2 4-28 0,1-2-42 16,-4-2-42-16,1-2-56 0,-6 1-58 0,0-3-68 0,-2-2-43 15</inkml:trace>
  <inkml:trace contextRef="#ctx0" brushRef="#br0" timeOffset="128721.4">6731 10940 2011 0,'-2'0'17'0,"-3"-6"13"15,5 5 15-15,3 1 7 0,-3 1 8 0,2-1 8 0,2 5 24 16,-1-1 19-16,0 1 3 0,0 5-3 0,0-3-5 16,-1 4-3-16,0-2-5 0,3 5 1 0,-4-6-22 15,1 5-18-15,-1-4-16 0,2 3-8 0,-1-1-10 16,3-1-3-16,-1 1 1 0,-2 2-7 0,2-3-5 0,0 1-2 15,-2 0 3-15,2 1-5 0,-2 1 4 0,0-3-5 0,0 4-3 16,-2-3-3-16,0 1 1 0,0 0-10 16,0 1-25-16,-2-1-31 0,0-1-27 0,-1-4-35 15,0 1-42-15,-3-2-41 0,0 0-54 0,1-4-49 0,-1 3-48 16</inkml:trace>
  <inkml:trace contextRef="#ctx0" brushRef="#br0" timeOffset="129010.36">6956 11114 2567 0,'-2'-4'26'15,"0"6"6"-15,2-4 8 0,4 4 1 16,0 2 24-16,-1 1 12 0,4 2 15 0,0-5 12 15,1 2-16-15,-1-4 0 0,2 0 2 0,0 0 0 16,3-2-17-16,2-2-9 0,-1 1-13 0,0-1-12 0,3-1-9 16,-1 3-9-16,2-2-5 0,-1 1-7 0,1 3-5 15,1-3-5-15,1 1-3 0,2 1 5 0,1 1-7 0,1 0-11 16,-3 0-24-16,2 0-14 0,-3 0-21 0,1 0-32 16,-5-1-31-16,-1-1-31 0,-5-2-33 0,-3 3-17 15,-5 0-23-15,2-2-31 0,-2-4-19 0</inkml:trace>
  <inkml:trace contextRef="#ctx0" brushRef="#br0" timeOffset="129356.58">7474 10892 2653 0,'0'0'22'0,"8"-22"9"0,-8 22 6 0,0 0 11 0,0 0 12 16,0 0 10-16,0 0 13 0,0 0 6 0,0 0-25 15,0 0-4-15,0 0-6 0,0 0-13 0,0 0 0 16,0 0-3-16,0 0-6 0,0 0-6 0,0 0 5 16,12 21-4-16,-12-21 10 0,0 0 8 0,0 0-10 0,0 0-2 15,0 0-6-15,0 0 2 0,0 0-3 0,27 125 1 16,-25-106-11-16,0-3-8 0,2 2 0 0,-2 0-4 15,0 2-2-15,0-2-2 0,0 0 0 0,0 0 0 16,0 0-4-16,0-1 3 0,1-2 0 0,-2-1-7 0,1-1-27 16,1 0-18-16,-2-4-24 0,1 0-35 0,2-4-19 15,-6-5-40-15,2-1-39 0,-2 1-26 0,-4-4-20 0,4 1-47 16,0-3-26-16</inkml:trace>
  <inkml:trace contextRef="#ctx0" brushRef="#br0" timeOffset="129789.7">7514 10801 2285 0,'-4'-6'23'0,"6"4"9"0,-4-2 29 15,2 6 6-15,2 0 14 0,0-2 25 0,3 5 14 16,-2-2 10-16,2 0-16 0,-3-3-6 0,3 3-26 16,-2-3 1-16,3 0-12 0,-2-2-21 0,2 1-12 0,2 1 6 15,3-3-6-15,-1 0 1 0,-10 3-3 0,0 0-2 16,0 0-3-16,0 0-2 0,0 0-1 0,0 0-3 16,141 0-1-16,-129 6-13 0,-1-3-3 15,-1 1 5-15,-4 1-2 0,2 1 0 0,-8-6 10 16,0 0 0-16,0 0-2 15,0 0 4-15,0 0 1 16,-2 87-8-16,-7-77-5 0,2 2 1 0,-4 0-6 0,-1 2 3 16,0-3-3-16,-3 3-2 0,-1 1 3 0,-1-1-3 15,-1 0-3-15,2 0-1 0,-2-1-3 0,1 0-2 16,1-3-5-16,4-2-11 0,-1 1-8 0,1-3-20 16,2 1-25-16,10-7-28 0,0 0-42 0,0 0-44 0,0 0-45 15,0 0-58-15,0 0-94 0</inkml:trace>
  <inkml:trace contextRef="#ctx0" brushRef="#br0" timeOffset="130222.4">7866 10564 2084 0,'-3'-1'16'0,"3"-1"12"0,3 2 15 16,-3 0 8-16,2 2 15 0,-2 0 23 0,3 1 3 15,0-1 8-15,2 0-10 0,-3 1-2 0,2-1-3 16,-1 0 6-16,1 1 0 0,0-1-3 0,1 2 6 16,1-1 12-16,0 2 4 0,-1-1-8 0,4 3-1 0,0 2-4 15,2 0-4-15,0 0-15 0,0 2 6 0,4 1-16 16,-1 0-13-16,-1 2 11 0,2 0-7 0,-2 1-1 16,1 4-6-16,-2-2-1 0,1 1-13 0,-3 2-4 15,-2 1 6-15,0-1-16 0,-2 2-4 0,-3-1-6 16,-1 2-4-16,-1-2-5 0,-2 4 0 0,-1-3-3 0,-1 2 1 15,-1-2 0-15,-1 2 0 0,0 1-3 0,-1-3-4 16,0 1 2-16,0-1 1 0,0-1-8 0,-1-3-26 16,0 3-9-16,2-5-21 0,-3 2-33 0,4 0-36 0,-4-2-48 15,1-4-50-15,-2-2-62 0,-2 1-53 0,1-5-77 16</inkml:trace>
  <inkml:trace contextRef="#ctx0" brushRef="#br0" timeOffset="131785.31">8347 10423 1985 0,'0'-6'13'0,"2"5"11"15,-2-3 19-15,3 3 12 0,-3 1 8 0,0 0 7 16,0 0 13-16,0 0 14 0,0 0-7 0,0 0-9 16,0 0-18-16,0 0-7 0,0 0-3 0,0 0 1 0,0 0-10 15,0 0-18-15,0 0 1 0,0 0 1 0,0 0-2 16,0 0 2-16,-23 1-5 0,23-1-6 0,0 0 0 16,0 0 7-16,0 0-8 0,0 0 2 0,0 0 1 0,-41 12 12 15,41-12-15-15,0 0 13 16,0 0-4-16,0 0-1 0,-70 62-18 15,70-62 20-15,-28 55-11 0,28-44 2 16,-2 0-2-16,2-1 7 0,-2 1 1 0,2-1 7 16,-1 1-15-16,1-2 11 0,0 1-10 0,0-4 3 15,1 3 2-15,-1 0-6 0,1-3-3 0,0 2 4 16,2-1 14-16,0 0-12 0,-3-2 11 0,9 1-1 0,-5-1 1 16,6 0 2-16,-2-1-1 0,4 0-9 0,-12-4-2 15,28 1-1-15,2-2 6 0,-14-3-17 0,-3 0-4 16,3-3 2-16,-4 2-1 0,1-4-3 0,-2-1 1 15,-1 1-4-15,0-2 9 0,-2 1-3 0,1-2 3 16,-3 0-2-16,-2 0 4 0,0 0 1 0,-4 0 2 16,2-1-2-16,-4 2-3 0,1-2 9 0,-4 2 2 15,0 0 6-15,1 1 6 0,-1 1-10 0,5 9 4 0,0 0 0 16,0 0-5-16,0 0 3 0,0 0-70 31,-80-47 2-15,80 47-40-16,0 0-28 0,0 0-52 0,0 0-59 15,0 0-68-15,0 0-94 0</inkml:trace>
  <inkml:trace contextRef="#ctx0" brushRef="#br0" timeOffset="133523.31">9484 11098 1886 0,'0'-5'21'0,"3"4"11"15,-6 2 15-15,3-1 16 0,3 0 9 0,-3-1 14 0,3 3 21 16,-1 2 10-16,5-1-6 0,-7 3 12 0,3-1-6 16,-3 2-9-16,-1-5 11 0,2 5-10 0,-3-7-10 15,4 2-11-15,-4 0-4 0,4-4-10 0,-2 2-10 16,1-4-4-16,2 4-12 0,3-3 2 0,1 3 8 16,1-2 11-16,4 3 1 0,2-2-7 0,6 2-3 0,2-1 1 15,1 3-10-15,2-3 1 0,2 3-22 0,-3-1-9 16,4 3-17-16,-1-1 0 0,-1 0 4 0,-1 0-2 0,2 1-2 15,-2-2-3-15,-3-1 5 0,0-1-6 0,-3 2 4 16,-3-3-4-16,-1 0 1 0,-3 1-2 0,-2-2-3 16,-2 1-13-16,-2 0-13 0,-3 0-18 0,-2 0-5 15,-1 1-16-15,0 1-22 0,-1 2-20 0,-3-4-18 16,1 5-29-16,-2-8-4 0,2 1-11 0,-1-1-28 16,-4-2-13-16,1 0-28 0,-3 2-14 0,2-1-7 15,-2-2 24-15,0 3-32 0</inkml:trace>
  <inkml:trace contextRef="#ctx0" brushRef="#br0" timeOffset="133758.37">9662 11234 1596 0,'1'2'24'0,"-2"-2"29"0,2-2 20 15,-1 4 27-15,2 0 11 0,0-2 21 0,1 0 23 16,0 4 8-16,0 1-7 0,3-1-14 0,-3 4-7 15,0-4-17-15,1 5-3 0,-4-8-10 0,5 3-13 16,-2-6 3-16,3 0-11 0,0-2-11 0,3 0-13 16,-1 2-7-16,2-2-11 0,2 1-9 0,-1 0-12 0,2 2-10 15,-1-2-9-15,3 1 0 0,-1 2-2 0,-1-2-6 16,3 0 1-16,1 0-22 0,-1 2-22 0,2-2-23 16,-1 1-37-16,1-3-46 0,-3-2-32 0,0 2-42 0,-3 2-61 15,1 0-55-15</inkml:trace>
  <inkml:trace contextRef="#ctx0" brushRef="#br0" timeOffset="134490.54">10352 10705 2166 0,'0'-6'31'16,"0"6"8"-16,0-1 29 0,2 2 15 0,-2 1 14 15,0 0 20-15,0 1 22 0,0-2 14 0,0 3-14 0,0-3 9 16,0 1-12-16,-2-1-10 0,2 1-4 0,0-2-14 15,0 0-11-15,0 2-8 0,0-2-17 0,0 1-6 16,0 2-9-16,2 2 0 0,-2 4-6 0,0 1-1 0,0 2 1 16,0 4 1-16,-2 2 2 0,4 0-10 0,-2 2 1 15,0 1-6-15,0-2 0 0,0 2-7 0,0-2-10 16,0 1-7-16,0 0-2 0,0 0-3 0,0 1-7 16,0-2 3-16,0 1 1 0,1 0-4 0,-1 0-5 15,0-2 1-15,0 3 0 0,2-3 1 0,-2 0 5 16,0 0-6-16,0 0-3 0,3-1 7 0,-1-1-1 0,-2-2 6 15,3 0-8-15,0-1 4 0,-2-1-8 0,8-3-4 16,-7 0 3-16,2-2-13 0,-1-1-21 0,4-2-17 16,-5-2 4-16,-2 2-12 0,1-4-28 0,-6 2-7 0,5 1-21 15,-8 0-10-15,8 6-1 0,-6-9-11 0,6 6-35 16,-3-8-27-16,0-2-6 0,0-2-29 0,0 0-25 16,3-3-41-16,-4-8-5 0</inkml:trace>
  <inkml:trace contextRef="#ctx0" brushRef="#br0" timeOffset="135074.59">10352 10735 1904 0,'2'-7'21'0,"1"2"16"0,-3 2 24 16,5 2 13-16,-2-3 28 0,1 4 17 15,-1 0 17-15,-3 2 24 0,2 0-2 0,0-1-5 0,0 2-11 16,-6-3 3-16,5 1-15 0,-7-1-11 0,9-1-14 16,-6-1-9-16,6 1-12 0,0 1-2 0,-2-3-12 15,5 1-17-15,-4 1-11 0,6-1-10 0,-8 2 2 16,0 0-11-16,0 0-6 0,0 0 3 0,0 0 1 15,136-27 7-15,-113 27-17 16,2 0 2-16,-1 2-2 0,2 3-5 0,-1-1-1 16,2 1-6-16,-1 1 7 0,-4 1-13 0,-1 0 7 0,-3 1-6 15,0 0 3-15,-3 0 5 0,-3-1-1 0,-3 0 3 16,-1 0 0-16,-2 1 1 0,-1-1-3 0,0 0 4 0,-2 0-1 16,-2 2-5-16,1-2 7 0,-2 2-5 15,0-1-2-15,0 3 1 0,0-4-1 0,0 3-1 0,0-10 21 47,-51 84-32-31,-39-13 5-1,90-71 25 1,0 0 10 0,-102 41 5-16,102-41-10 0,0 0-1 15,0 0-1-15,0 0-4 0,0 0 11 16,-72 0-27-16,72 0-26 0,0 0-14 0,0 0-34 15,0 0-14-15,0 0-40 0,0 0-44 0,0 0-68 16,-90-14-71-16,90 14-75 0</inkml:trace>
  <inkml:trace contextRef="#ctx0" brushRef="#br0" timeOffset="136487.1">11553 10855 2351 0,'29'-6'10'15,"-29"6"8"-15,0 0 3 0,0 0 8 16,0 0-10-16,18-3 9 0,-18 3 8 16,0 0 0-16,0 0 2 0,0 0-2 0,0 0 3 0,0 0-3 15,0 0 8-15,20 7-9 0,-20-7 10 0,0 0 8 16,0 0-3-16,0 0 7 0,0 0 2 0,0 0-5 16,0 0-5-16,50 70-10 0,-28-36-17 0,-22-34 5 15,0 0-10-15,0 0 2 16,0 0 1-16,0 0-3 15,0 0 9-15,63 132-11 16,-63-132 18-16,0 0-10 0,0 0-2 16,0 0 1-16,0 0 9 0,30 63-14 0,-30-63-1 15,0 0 5-15,7 18-8 16,-7-18 5 0,0 0 13-16,0 0 5 0,0 0 1 0,0 0 12 15,0 0 19-15,0 0 0 0,0 0 0 0,0 0-9 0,0 0-13 16,0 0 1-16,0 0-2 0,0 0-8 0,0 0-19 15,56-45 3-15,-10 7-6 16,-29 27-8-16,2 0-3 0,0-2-6 0,3 0 5 0,1-3-4 16,6 0 4-16,-1 0-8 0,6-3 8 0,-1 1-4 15,3-3 1-15,0 2 3 0,1-1-3 0,-2 0 2 16,-2 4 1-16,-1 0 0 0,-4 2-6 0,-6 4 6 0,9-1-14 47,-31 11-7-32,0 0 1 1,0 0-12 0,0 0-5-16,0 0-13 0,0 0-19 0,0 0-20 15,0 0-19-15,0 0-17 0,0 0-34 0,0 0-22 16,0 0-14-16,0 0-32 0,0 0-34 0,0 0-34 0,0 0-30 16</inkml:trace>
  <inkml:trace contextRef="#ctx0" brushRef="#br0" timeOffset="139008.57">4217 11600 1382 0,'2'-7'1'0,"0"5"4"0,-6 4-7 0,6-1 2 15,-4-2-3-15,4 2 2 0,-2 3 13 0,3-2 11 0,0 2 7 16,-1 0 1-16,2 2 15 0,1 0-2 0,-1 0 10 16,2 3 9-16,0 0-4 0,0-1-9 0,2-1 5 15,0 0 2-15,3 3 3 0,1-3 1 0,2 2 0 16,2-3-7-16,2 3-5 0,3-1-1 0,1-3-10 0,2 0-9 15,5 1-6-15,0-2-1 0,3 1-9 0,5-3 1 0,0 1-1 16,5-2-1-16,3 2 6 0,5-1-1 0,0 0-7 16,1 0 3-16,10 1 3 0,-3-2-2 0,5 2-4 15,5 2 0-15,-1-1-3 0,3 2 1 0,4-1 1 0,3 1-5 16,-2 1 3-16,5 1-3 0,-1-2-2 0,3 1-1 16,1 0-1-16,2 2-1 0,2-2-1 0,9-1 3 15,2 1-5-15,3-2 2 0,6 1 2 0,1 2 6 0,5-1-2 16,-1-1 4-16,-1-1 3 0,-2 2-2 0,3-1 1 15,-2 2-3-15,5-3-3 0,-3 4 0 0,3-3-2 16,-2 2 0-16,4 1-4 0,0 0 5 0,-5-2-2 16,-2 2 0-16,-2-1 1 0,-2 1-4 0,0 0-1 15,0 2-1-15,-2-1 2 0,1 0-1 0,-2-2 6 0,3 2 0 16,-4-2 1-16,1 1-2 0,0 0 4 0,-3 0-2 16,1 0-2-16,0 0-2 0,-1 0 1 0,-6 0-3 0,6 0 3 15,-6-1 3-15,-1-1-1 0,-2 2 4 0,-2-2 2 16,-1 1-4-16,2 0-3 0,0 1-2 0,3-4 0 15,1 0 4-15,-2 3-6 0,3-4-4 0,1-1 5 0,-3 2 6 16,-3-1-3-16,0-1 5 0,-7 0 4 0,-2 1-3 16,0-2 11-16,-5 4 3 0,2-3-4 0,-3 2-2 0,-2-3 7 15,1 3-1-15,-2 0-8 0,4-1 3 0,-6 0-9 16,0 0 0-16,-3 0-3 0,-2 0 4 0,-4 0-8 0,2 0 5 16,-8-1 0-16,-2 0-1 0,-1 1-1 0,-4-1-1 15,-1-1 3-15,-2 1-3 0,-1-2 3 0,-5 1-5 16,4-1 3-16,-5-1-2 0,-2 0-2 0,-2 0 3 0,-5 0-3 15,0 0-4-15,-2 0-8 0,-5 0-4 0,-4 0-7 0,0 0-8 16,-3 0-7-16,-3-1-7 0,-3 1-2 0,0-2-2 16,-3 2-3-16,-1-2 1 0,-2 0 1 0,0 0 10 15,-2 4 7-15,0-4 0 0,-1 2 3 0,0-1-3 0,0 2 5 16,-1-1-11-16,-2 0-14 0,2 5-27 0,-2-5-25 16,3 4-25-16,-2-4-38 0,0 0-29 0</inkml:trace>
  <inkml:trace contextRef="#ctx0" brushRef="#br0" timeOffset="140409.75">5646 12390 2120 0,'1'-10'16'0,"0"10"23"15,1-1 14-15,-2 1 11 0,0 6 30 0,0-6 9 0,0 3 23 16,2-3 16-16,-2 9-3 0,1-9-7 0,1 9-11 0,-2-9-6 16,2 4-27-16,-1-4-10 0,1 0-23 0,-1 0-15 15,-1-2-14-15,1 2-17 0,-1 0-1 0,0 4 0 16,1 2-2-16,-1 2 2 0,0-3 7 0,2 6-1 0,-2 0-1 15,0 6 6-15,0-1-5 0,1 3-2 0,-1 1-4 16,1 2 4-16,0 4-11 0,0 0 3 0,2 1 1 16,-1 0 1-16,0-1-6 0,0 2 4 0,2-2 1 0,-1 0-2 15,1-1 2-15,2-1 1 0,-3 0 2 0,3-3-5 16,-2-2 4-16,2-1-2 0,-1-2 0 0,1-1-3 0,-1-3 2 16,-2-2-12-16,3-3-9 0,-4-1-12 0,0-1-13 15,1-3-20-15,-1 1-21 0,-1-5-27 0,-1 1-37 0,0-1-21 16,-2 0-31-16,0 2-36 0,-2 0-33 0,0-4-49 15,-1-2-24-15</inkml:trace>
  <inkml:trace contextRef="#ctx0" brushRef="#br0" timeOffset="140992.69">5662 12392 1976 0,'5'-2'21'0,"-3"-6"11"16,3 6 17-16,-3 0 16 0,0 0 12 0,0-4 4 16,0 6 24-16,1 0 11 0,-1 0-10 0,0 6 10 15,0-6-8-15,1 7-8 0,-2-5-12 0,1 3-1 0,-2-5-20 16,3 2-8-16,0-4-2 0,2 0-22 0,0 2-8 16,3-5-3-16,1 2 4 0,0-1-1 0,3 2-2 15,-2 2-2-15,3 0 0 0,1-2 4 0,2 4 11 0,1-2 4 16,3 2-1-16,2-2-4 0,1 4 0 0,-1-2 0 15,-1 2-12-15,1 0 3 0,-3 0-15 0,0 3-11 16,-7 0 2-16,-2-1-2 0,-4 2-2 0,0 1-1 0,-2-2 9 16,1 0-12-16,-5 1 8 0,3 0-4 0,-3 0 6 15,1 1-3-15,-1 0 1 0,1 2-5 0,-1 0 1 0,-1 2 6 16,1-3-2-16,-1 1 3 0,1 0-8 0,-3 0 4 16,0-1 2-16,-1 1 3 0,1 1-7 0,-3-2 5 15,0 1-9-15,-3-2 7 0,-1 2-5 0,-1-2 5 0,3 3-7 16,-2-3 6-16,-4-2-2 0,5 2-1 0,-3-4 1 0,2 2-1 15,0-1-2-15,-1-2-1 0,1 2 8 0,0-2-6 16,2 0 0-16,-2 0 1 0,-1-2 1 0,0-2 3 16,0 0 1-16,2-2-2 0,-3 0-10 0,2-3-19 0,-2 0-18 15,2-2-28-15,-1-2-46 0,2-1-45 0,-2-1-47 16,-2 0-62-16,1-1-52 0,-1-1-57 0</inkml:trace>
  <inkml:trace contextRef="#ctx0" brushRef="#br0" timeOffset="142176.97">6232 12172 1206 0,'-3'-1'50'0,"3"-1"-22"15,0 2 16-15,0 0 9 0,0-5 24 0,0 4 15 0,-2-2 17 16,2-3 8-16,0 3-41 0,0-4 35 0,4 5-6 16,-4-4-1-16,6 5-16 0,-6-3-3 0,4 3-10 15,-4 1 3-15,2-1-8 0,-2 2-5 0,0-1-11 16,0 3-4-16,0-3-1 0,0 3 0 0,-2-3 5 15,2 4-1-15,-2-4-3 0,0 4-2 0,0-4 7 0,0 1-5 16,-2 2-9-16,2-3-8 0,-2-3-13 0,1 3-11 16,-3 0 2-16,4-1-7 0,-2-1-3 0,1 2 2 15,0-2 3-15,1 2-4 0,-1 0 4 0,0 0-4 16,1-2-3-16,0 2 1 0,-1 0 1 0,0 0-2 16,-1 0-8-16,-1 0 5 0,2 2-5 0,-3 0 11 0,0 0-2 15,1-1-2-15,-3 2-1 0,3 0 3 0,0 0 6 16,1 0-3-16,-2 0 5 0,0 1-1 0,0 1 4 15,1 0 7-15,0 0-1 0,-1 3-5 0,1-1 2 0,1 2-7 16,-1-1 2-16,3 2-4 0,1-1 0 0,1 2-2 16,0 1-2-16,1-2 1 0,1 0 2 0,4 3 10 15,-3-3-7-15,5-1 0 0,-3 2 4 0,5-2-1 16,0 2 2-16,2-3 2 0,-2 0-4 0,3-2 1 0,0 0-2 16,3-3 3-16,-2 0-2 0,-1-2 0 0,2-1-3 15,2-4-2-15,-3 2 3 0,2-5-4 0,1 1 3 16,-1-3 0-16,0-3-6 0,-3 4 3 0,0-3 0 15,-2 1 1-15,-3-1-1 0,0-1 4 0,-4 4 1 0,-2-2 2 16,-2 2 3-16,-2-1-7 0,1 3 6 0,-4-2-3 16,-1 4 2-16,0-2-7 0,0 1 1 0,-1 1-5 15,-2 1-5-15,-2 0 7 0,1 1-1 0,0 0-2 16,-3-2 0-16,1 2 7 0,0 1-9 0,2-1 2 0,0 0 8 16,2-1-4-16,-1 0-15 0,3 3-18 0,0-1-16 15,4-2-24-15,0 1-35 0,0-4-45 0,4 3-71 16,-7 3-82-16,5-3-73 0</inkml:trace>
  <inkml:trace contextRef="#ctx0" brushRef="#br0" timeOffset="142893.74">6839 12213 2047 0,'-4'-8'13'16,"1"6"10"-16,2 1 17 0,-1 1 11 0,0-1 5 15,0 1-1-15,-2 0 22 0,2 0 15 0,-3 4-9 0,4-1-2 16,-1 2-14-16,-3-1-4 0,1 3 9 0,1-2 6 15,-2 4-13-15,1-3-14 0,0 3-1 0,-2-1-3 16,0 2 3-16,0 0-6 0,-1 2-10 0,1 0-10 16,-2 1-4-16,0-1 2 0,2 2-7 0,-3 2 2 0,2 0-4 15,-1 0-4-15,-1 0-3 0,0 0 8 0,0 2 2 16,1 1 0-16,0-2 4 0,-3 4-4 0,5-1 1 16,-2 2 4-16,3 1-3 0,-1 3 5 0,1-3-8 0,1 1 2 15,2-1-4-15,2 2-3 0,-3-4 4 0,6 0 2 16,-1-2 1-16,2 1-4 0,2-2 4 0,0 0-2 0,3 0 5 15,0 0-3-15,2 0-3 0,1-2 2 0,1-1-2 16,2 2-2-16,1-2-2 0,1-1-3 0,-1-2-2 16,1 0 2-16,1-1-1 0,-2 0-13 0,1-2-26 0,1-2-39 15,-3 3-27-15,-1-6-24 0,-4-1-45 0,-3 4-47 16,-3-3-48-16,-3 0-46 0,2-4-27 0,-3 3-32 16</inkml:trace>
  <inkml:trace contextRef="#ctx0" brushRef="#br0" timeOffset="143226.62">7084 12352 2102 0,'-6'-6'24'0,"3"6"11"0,3 0 9 15,-2 1 5-15,2-1 22 0,0 5 20 0,2-3 13 16,-2 2 12-16,3 5-13 0,-1-4-6 0,-1 6-5 16,0-6-4-16,1 6-15 0,-2-4-19 0,0 4-13 0,2-2 0 15,-1-2-9-15,2 3-7 0,1 0 2 0,-2 0 0 16,-2-1 0-16,2 3-3 0,2-1-1 0,-3 1-7 15,1 4-5-15,-1 0 2 0,-1-1-4 0,2 5 0 16,-2 0-9-16,2 2 1 0,-1-1 5 0,0 0-6 0,0 1 3 16,-1-2-5-16,0 3-9 0,0-5-27 0,0 1-34 15,0-4-28-15,-1-1-36 0,0 0-36 0,-3-3-43 0,-1-1-44 16,-1-2-45-16,4-2-7 0</inkml:trace>
  <inkml:trace contextRef="#ctx0" brushRef="#br0" timeOffset="143511.44">7294 12673 1976 0,'0'3'10'0,"-3"-3"14"0,6 0 15 0,1 3 15 0,3-3 9 15,-3 0 10-15,8 0 26 0,-3 0 7 0,4 0 8 16,0 0-1-16,3-3-8 0,0 3-10 0,1-3-13 16,1 3-2-16,1-4-32 0,1 2-6 0,0 0-17 0,0 1-10 15,3-1-5-15,-1 2-11 0,1 0 9 0,-1 0-7 16,3-2 4-16,-1 2-19 0,0-3-22 0,-1 1-19 16,1 0-35-16,-5 0-19 0,0-1-35 0,-4-1-32 0,-3 2-30 15,-2-1-20-15,0 1-1 0,-5 2-43 0</inkml:trace>
  <inkml:trace contextRef="#ctx0" brushRef="#br0" timeOffset="143910.63">7863 12382 2276 0,'0'0'24'0,"0"0"3"0,0 0 21 0,0 0 16 15,0 0 11-15,-1-30 4 0,1 30 15 0,0 0 14 16,0 0-14-16,0 0 4 0,0 0-17 0,0 0-15 16,0 0-6-16,0 0 10 0,0 0-8 0,0 0-9 0,0 0-7 15,0 0 1-15,0 0-5 0,0 0 2 0,0 0-1 16,23 45-9-16,-23-45-9 0,0 0-1 0,0 0-5 15,0 0 7-15,18 84-13 0,-18-70-4 0,0 0-1 16,0 2-5-16,-1 3 5 0,0 2-6 0,1 0 4 16,0-1-1-16,0 2-2 0,1-2 2 0,0 1-6 0,2-1 6 15,-1 0-5-15,0-4 2 0,1 2-8 0,1-4 4 16,0-1-31-16,1-2-27 0,-1-3-19 0,-1-1-39 16,0-1-38-16,0-4-26 0,-3 0-30 0,-2 0-31 0,2 1-8 15,-1-2-14-15,-2-6-3 0,0 5-17 0</inkml:trace>
  <inkml:trace contextRef="#ctx0" brushRef="#br0" timeOffset="144310.21">7901 12311 2332 0,'0'-2'22'16,"-3"-4"14"-16,8 3 25 0,-5 3 14 0,1-2 25 15,1 6 15-15,-1-3 22 0,0 6 14 0,1-6-10 0,4 1-4 16,-5-2-22-16,3 0-10 0,-1 0-15 0,-1-6-16 16,0 6-22-16,0-4-8 0,5 3-11 0,-1-3-2 15,6 2 7-15,-1-1 0 0,5 1-5 0,0 0 0 16,4 1 2-16,0 0-8 0,1 1 0 0,0 1-2 0,-1 0-10 15,-4 3-10-15,-1 1 4 0,-3-2-2 0,0 1-2 16,-5 2-2-16,1-1 8 0,-5 2-10 0,2 0 2 16,-3-1 7-16,-2 2-10 0,0 0 1 0,0 1 1 15,-2 1 6-15,-3-1-5 0,0 8 2 0,-1-6-8 0,-1 3 2 16,-1-3-1-16,0 0 1 0,-3-2-2 0,-1 4-1 16,0-2-4-16,-2-1-6 0,1 1-4 0,-2 2-16 15,-2 3-4-15,1-2-3 0,-2 0-5 0,1-1 2 16,1-1-8-16,0-3-5 0,-1 0-2 0,2-2 1 0,3-2-7 15,2-5-17-15,3 0-27 0,-2 0-55 0,2-2-40 16,-2-1-47-16,-1-4-64 0,1-2-46 0</inkml:trace>
  <inkml:trace contextRef="#ctx0" brushRef="#br0" timeOffset="144743.76">8152 12163 2084 0,'0'-1'2'0,"6"1"0"0,-4-2 37 0,0 5 10 16,0 0 34-16,-2 3 15 0,3 2 12 0,0 0 22 16,1 5 4-16,2-3 11 0,-4 6-28 0,0-5-1 15,4 1-24-15,-4-3 2 0,9 0-4 0,-5 1-22 0,6-2-2 16,-1 2-7-16,5-3-7 0,-2 3-4 0,2 2-11 16,1 0-16-16,-4 0-10 0,2 3 4 0,-5-1-7 15,1 2-1-15,-3 1 2 0,-1 0-3 0,-1 3-2 16,-3 2 1-16,-2 1-2 0,-1 2 1 0,-1 1 0 0,-2 1 1 15,0 3-3-15,-3 0-2 0,-1-1 0 0,-1-2 2 16,0 0-1-16,-1-2-3 0,-1 0-4 0,1-2-3 0,-1-1-21 16,-6-2-35-16,7-2-32 0,1-3-45 0,-4-1-48 15,-1 0-60-15,3 0-74 0,0-4-75 0</inkml:trace>
  <inkml:trace contextRef="#ctx0" brushRef="#br0" timeOffset="149916.21">6227 12086 1425 0,'0'0'21'0,"0"0"20"16,0 0 16-16,0 0 14 0,0 0 11 0,0 0 12 16,0 0 12-16,-19-3 16 0,19 3-15 0,0 0-15 15,0 0 5-15,0 0 2 0,0 0-1 0,0 0-1 16,0 0 8-16,0 0 0 0,0 0 0 0,0 0 6 0,0 0-11 15,0 0-9-15,0 0-9 0,0 0-11 0,0 0-20 16,0 0-14-16,0 0-6 0,0 0-10 0,0 0-4 16,0 0-1-16,-11 14-9 15,11-14 13-15,0 0-3 16,0 0 3-16,-25 104-17 16,19-34 1-16,7-52 2 0,1 3 0 0,-2-1-3 15,3 2-3-15,0 0 0 0,0-2 7 0,1-2-2 16,0 0-2-16,1-1-1 0,-2-4 5 0,3 1-8 15,1-4 3-15,-3 1-4 0,2-4 3 0,-3 2 0 0,2-5-2 16,-1 0 1-16,-1-1-4 0,0 0 9 0,-1-3 3 16,-2-2 3-16,2-2-10 0,-2 0-7 0,2-2-7 15,-2-1-8-15,0 3 1 0,0-4-9 0,0 2-12 0,0-7 0 16,0 0-3-16,0-5 5 0,-2 4 12 0,0-4 3 16,0-2-3-16,0-4 9 0,0 1 4 0,2 1 4 15,-2 3 6-15,2 3 3 0,0-1-6 0,3 3 7 16,-2 0 0-16,1 4-2 0,-2 0 4 0,2 1-6 0,-2 1 4 15,0-1-1-15,2 3 4 0,-2-3-8 0,0 3 5 16,0 3 6-16,0-3-6 0,0 5 0 0,0-1-3 16,0 2-2-16,0 2 0 0,0-1 0 0,0-1-1 15,0 3-4-15,-2 0 5 0,2 0-2 0,-2 0 3 0,2 1 6 16,-4 4 0-16,2-3 6 0,-2 4 1 0,-1 0-2 16,-1 0 0-16,2-1 2 0,-1 1 1 0,0 0-5 15,2-1 0-15,0-2-5 0,3 0 1 0,-2 0-3 0,4-4-1 16,-2 3 3-16,0-2-1 0,3 0 4 0,-2 1-7 15,1-1 2-15,-2-1 4 0,2 1 3 0,1 2 4 16,-3-2-5-16,2-2-3 0,-2 1-4 0,0 0 7 16,0-1 3-16,0-1-7 0,0 0 2 0,0 0-3 0,1-1 1 15,-1-1-5-15,2 2 2 0,-2-2-6 0,2 0-9 16,-1 0-4-16,3-1-18 0,-4-2-6 0,3 1-9 16,0-2 2-16,1-2-3 0,-2 0 7 0,2 2 5 15,-2-5 7-15,0 6 14 0,0-1 7 0,0 2 8 0,-2-2-5 16,2 4-7-16,-2 1-14 0,0-1-14 0,0 1 0 15,-2-1-5-15,2 0-14 0,-2 3-13 0,2-2-1 16,-4 1 1-16,4 0 3 0,-6 0 6 0,6 4-4 16,-4-4-5-16,2 3 6 0,-3-3 13 0,5 3 10 15,-1-5 13-15,1 4 12 0,0-2 20 0,0-2-1 16,0 2 16-16,0-3 9 0,0 2 3 0,0 1 3 0,0 0 0 16,0 0-4-16,0 0 3 0,0 0-3 15,0 0-15-15,0 0-23 16,0 0-8-16,0 0 2 15,-4-15 14-15,4 15-6 0,0 0 36 16,0-21 6 0,0 21-7-16,0 0-3 0,0 0 9 15,0 0 11-15,0-15-17 16,0 15 5-16,0 0-8 0,0 0 9 16,0 0-1-16,0 0-13 15,0 0 7-15,0 0 9 0,0 0-5 16,0 0-2-16,0 0-3 0,0 0 0 15,0 0 1-15,0 0-12 16,0 0 13 0,0 0-8-1,0 0 11 1,0 0 2 0,0 0 2-16,0 0-63 15,12-10 7 1,-12 10 6-16,0 0-12 0,0 0-4 0,0 0 9 0,0 0 7 15,0 0 1-15,20-38 3 0,-20 38 4 16,7-15 1 0,-7 15 9 15,0 0-18-15,0 0 14-1,0 0-6-15,0 0-4 0,0 0-11 0,0 0-8 16,0 0-14-16,0 0-9 0,0 0-23 0,0 0-20 15,0 0 5-15,0 0-12 0,0 0-25 0</inkml:trace>
  <inkml:trace contextRef="#ctx0" brushRef="#br0" timeOffset="150679.49">6259 12215 1290 0,'0'0'27'16,"23"9"-19"-16,-23-9 19 0,0 0 7 0,0 0 3 0,0 0 7 15,0 0 9-15,0 0 26 0,0 0-34 0,0 0 38 16,0 0-16-16,0 0 2 0,0 0 2 0,0 0 0 16,0 0 4-16,0 0-7 0,0 0-4 0,4-23-7 0,-4 23-2 15,0 0-1-15,0 0-2 0,0 0-5 0,0 0-8 16,0 0-9-16,0 0-2 0,-2-26 1 0,2 26-1 16,0 0-4-16,0 0 2 0,0 0 1 0,0 0-6 15,0 0 2-15,0 0-7 0,-7-23 0 0,7 23 6 0,0 0-43 31,-12-4 9-31,-56 64 18 32,37-30-5-32,23-18 4 0,2-1 0 15,1 1-4-15,0-2 3 0,2 0-3 0,1 0 0 0,2-1 3 16,2 1-1-16,0-1 1 0,3 0-3 0,1 0 7 16,2-1-5-16,1 1 7 0,0-1-3 0,4 3 4 15,1-6 3-15,-2 2-2 0,4-3-2 0,3 1 7 16,-1-5-5-16,0 0-2 0,1-3-1 0,-1 0-2 0,2-3 3 15,-3 0 1-15,-1-3-2 0,0 0-7 0,-5-1 1 16,-1-3-8-16,-2 3 0 0,0-4-7 0,-4 2-7 16,-2-1-1-16,0-1 1 0,-5 0 2 0,0 0 4 15,-1-1 5-15,-2 1 1 0,-4-2 5 0,2 2 3 16,-3 4-4-16,-1-5 8 0,1 6-11 0,-2-2-1 0,2 4 9 16,-1 2-5-16,0 3 3 0,4 0-1 0,-3-1-4 15,4 6-35-15,0-3-6 0,-1 4-25 0,0-2-29 16,-2 7-27-16,4 2-49 0,-2-2-55 0,3-1-21 0</inkml:trace>
  <inkml:trace contextRef="#ctx0" brushRef="#br0" timeOffset="151864.15">8509 12076 1596 0,'2'0'20'0,"-2"-1"24"0,1-1 17 16,-1 4 10-16,1-1 7 0,-3 2 12 0,3-6 14 0,3 6 6 15,-4-3-17-15,5 3-7 0,-5-2-1 0,2 1-2 16,-1 1-4-16,2-2-7 0,-3 6-9 0,0-7 5 16,0 4 0-16,0-4-7 0,0 2-14 0,-3-2-2 15,3 1 0-15,-2-1-3 0,2 2-3 0,-1-2-7 0,2 1-4 16,-2-1-7-16,1 0-2 0,0 0-1 0,0 0-1 15,-3 0-7-15,3 0 1 0,0 1-4 0,0-1 5 16,0 0-3-16,0 0-1 0,-1 2-4 0,1-1 2 16,0-1 1-16,-1 1-2 0,0 1 2 0,1 0-3 0,-3 1 1 15,2 1 3-15,0 1 2 0,0-1-8 0,1 3 3 16,-3-3-4-16,3 2 0 0,-2 0-2 0,2-3 1 16,0 3-6-16,0-3 3 0,0 2 6 0,0-1-6 15,0 1 8-15,0 2-4 0,2-2-4 0,-2 0 0 16,3 0 7-16,-3 1-4 0,1-1-3 0,1 1 6 0,-1-4-7 15,1 1 4-15,-1 0 6 0,-1-1-3 0,1-1 1 16,-1 1 0-16,0-2-4 0,0 0 3 0,0 0 3 16,0 0-5-16,0 0-1 0,1 0 2 0,-1 0 1 0,0 0-2 15,0 0-1-15,0 0-2 0,0 3-2 0,0-3 5 16,0 1 2-16,0 1 1 0,0 1-8 0,-1 1 7 16,1 1-1-16,0 2-1 0,-1 2 6 0,1 0-5 15,0 0-3-15,0 2-3 0,0-2 12 0,0-1-9 0,-1-1 5 16,1-1-3-16,-2 0-4 0,2 0 2 0,0 0-6 15,0-5-13-15,2 4-27 0,0-2-26 0,-2-6-25 16,5 3-23-16,-5-5-40 0,0 7-35 0,-1-2-41 16,1 1-47-16,-3-7-12 0</inkml:trace>
  <inkml:trace contextRef="#ctx0" brushRef="#br0" timeOffset="152263.09">8668 12295 1306 0,'0'0'37'16,"23"-7"7"-16,-23 7-4 0,0 0 9 0,0 0 17 15,0 0 12-15,0 0 25 0,0 0-52 0,0 0 45 16,11 0-16-16,-11 0 10 0,0 0 1 0,0 0-13 16,0 0-9-16,0 0-9 0,0 0 9 0,0 0 7 15,14-2 0-15,-14 2-12 0,0 0-9 0,0 0 1 0,0 0 2 16,0 0-8-16,0 0-14 0,0 0-8 0,35 3-11 15,-35-3 2-15,0 0-3 0,64-1-5 0,-55-3-5 16,2 3 1-16,1-3 1 0,-2 2-7 0,2-2-2 16,-1 2-8-16,-1-2-6 0,0 1-4 0,-2-2-9 0,1 3-8 15,-3-2-13-15,-6 4-15 0,0 0-5 0,0 0-19 16,0 0-12-16,0 0-17 0,0 0-22 0,0 0-25 16,0 0-25-16,0 0 2 0,0 0-59 0</inkml:trace>
  <inkml:trace contextRef="#ctx0" brushRef="#br0" timeOffset="152847.22">9010 12151 1248 0,'0'0'50'0,"0"0"-5"0,0 0 22 0,0 0 13 16,0 0 8-16,0 0 9 0,19-20 14 0,-19 20 12 15,0 0-35-15,0 0 13 0,0 0-16 0,0 0-11 0,0 0 5 16,0 0 7-16,8-20-6 0,-8 20-5 0,0 0-12 15,0 0-5-15,0 0 1 0,0 0 11 0,0 0-9 16,0 0-7-16,-4-15-7 0,4 15 0 0,0 0 1 16,0 0-5-16,0 0-2 0,0 0-9 0,-38-17-2 15,27 17-7-15,3 3 2 0,0-2-3 0,-3 2-5 0,1 2 3 16,0 0-5-16,-2-1 7 0,1 2-1 0,2 1-1 16,-2 1-2-16,3 0-2 0,0 1 4 0,-1 2-4 15,3 0-3-15,0 0-3 0,2 1-5 0,0-1 3 16,3 1-3-16,1-1 0 0,1-1-3 0,1 2 2 0,4-2 3 15,-2 0-5-15,3-1 0 0,0 0 4 0,2 0-2 16,3-2-2-16,0 0 5 0,3-3 2 0,-1-1 0 16,2 0 0-16,3-3 3 0,-1-1-6 0,2-3-2 0,3 0 0 15,-3-4-8-15,0 1 0 0,-1-4-1 0,-2 3 3 16,-3-2-5-16,-1 1-1 0,-6 0 6 0,0 0-2 16,-5 2 5-16,0-1-4 0,-4 1 0 0,1 0-2 15,-5-1 1-15,2-1-1 0,-3 1-1 0,-1 1 0 16,-2-2 0-16,-1 0 2 0,0 0-1 0,-3 3-1 0,1 0-2 15,1 0 4-15,0 3-1 0,2 0-2 0,-2 0-2 16,4 1-9-16,-1 2-10 0,3 0-12 0,0 0-23 16,2 0-28-16,0-4-35 0,2 2-48 0,-2 1-58 15,0 1-64-15,2-6-41 0</inkml:trace>
  <inkml:trace contextRef="#ctx0" brushRef="#br0" timeOffset="153979.94">9610 12713 2157 0,'4'-1'28'16,"-1"-1"12"-16,7-1 3 0,-10 2 7 0,4 1 9 16,-4 0 15-16,3 1 5 0,-3 2 6 0,0-2-28 15,3 2-9-15,-3-3 3 0,0 4-1 0,3-2 5 0,0 2-2 16,-1-3 2-16,2 1-1 0,3 1-1 0,0 0 2 16,2-1 0-16,4 2-3 0,-4-2-13 0,5-2-4 15,0 0-8-15,1 0 1 0,3-2-1 0,2-1 0 16,-1 1-5-16,4-2-6 0,-2-1 0 0,2 1-10 0,-2 1 0 15,1-1-5-15,-3 2 2 0,1-1-5 0,-3 0-4 16,-1 0-7-16,-4 3-6 0,0-3-10 0,-1 3-12 0,-4 0-15 16,1 0-21-16,-3 0-12 0,-3 0-22 0,-2 3-9 15,0-2-18-15,-2 1-5 0,-1 1-13 0,-2 0-13 16,0 1-10-16,-2 0-19 0,-1-3 6 0,-1 5-25 0</inkml:trace>
  <inkml:trace contextRef="#ctx0" brushRef="#br0" timeOffset="154214.23">9682 12898 1579 0,'0'1'24'0,"3"1"30"0,-3-2 19 0,0 0 25 0,0-2 13 16,3 2 17-16,-1-1 25 0,2-1 10 0,-2 0-3 16,2 0-9-16,0 2-5 0,2-2-10 0,1 1-7 15,-1-3-12-15,4-1-16 0,-2 1-10 0,4 0-19 16,0-1-21-16,1 0-16 0,-3 3-15 0,2 0-7 0,-2 0-5 15,0-1-16-15,2 3-26 0,1 3-26 0,-2-3-34 16,1 0-47-16,0 2-34 0,-2 0-46 0,-2 0-58 16,1-2-53-16,0 3-46 0</inkml:trace>
  <inkml:trace contextRef="#ctx0" brushRef="#br0" timeOffset="156281.81">10680 12408 1588 0,'1'-4'8'0,"4"0"21"0,-3 1 16 15,-4 3 13-15,2-1 14 0,0-1 23 0,0-7 12 16,2 4 8-16,-4-1 6 0,7 6 0 0,-5-2-8 15,2 1-11-15,-2 6 0 0,1-5-6 0,-1 7-4 16,-1-5 1-16,0 5-9 0,-3-5-17 0,4 3-2 0,-4-3 0 16,4 3-14-16,-6-3-7 0,6 0-7 0,-5 0-3 15,4 3-6-15,-3 0 2 0,-1-1 7 0,-1 3 4 16,0-2 2-16,-2 3-4 0,-2-1-3 0,-1 4-3 0,1 2 2 16,0 0 0-16,0-1-18 0,0 4-5 0,0 2 1 15,0 0-8-15,1 2-2 0,2 0 2 0,-1-1-5 16,-1 2-1-16,3 2 3 0,0-2 0 0,1 0-2 0,0 1 0 15,0-2 8-15,1 2-7 0,1-2 7 0,3 0-5 16,0-1 0-16,3-1 2 0,0 0 2 0,2 0 2 0,-1-2 1 16,2 0 0-16,1 0-4 0,1-1 6 0,1-2 1 15,0-1-8-15,1 1 1 0,3-3 4 0,-1 0-3 16,2-1-1-16,0-3 0 0,1 2-4 0,1-1-6 0,-2-2-6 16,1 0-6-16,-1-1-26 0,0 1-25 0,0-4-22 15,1 3-36-15,1-3-26 0,-4-1-36 0,3 2-34 16,-3 1-46-16,0-3-24 0,0-2-35 0,3 4-31 0</inkml:trace>
  <inkml:trace contextRef="#ctx0" brushRef="#br0" timeOffset="156647.14">11042 12479 2138 0,'-1'-2'24'16,"1"2"16"-16,1-2 8 0,0 5 18 0,-2 1 12 0,1-2 9 15,0 1 10-15,2 0 10 0,-2 0-8 0,1-1-17 16,1-2-5-16,-2 2-12 0,0-1 0 0,0 3 6 0,2 0 5 15,-2 2-5-15,2 1-8 0,-2 3 6 0,2 0 2 16,1 4 0-16,0 1-16 0,0 0-12 0,0 1-18 0,1 1-2 16,-2 1-9-16,2 1-2 0,-3-1-6 0,1 2-4 15,0-1 0-15,-2 1 5 0,0-1 0 0,0 1-3 16,0 0 2-16,0-1-8 0,0 1 2 0,-2-1-8 16,1-1-29-16,-1-3-23 0,1 3-25 0,-2-5-36 0,1 0-41 15,0 0-26-15,-2-5-39 0,0 1-33 0,1 0-18 16,2-6-15-16,-5 1-34 0</inkml:trace>
  <inkml:trace contextRef="#ctx0" brushRef="#br0" timeOffset="156936.57">11222 12803 1967 0,'2'3'12'0,"3"-3"10"0,-4 1 14 0,-1-1 12 16,3 1 17-16,-3-2 21 0,4 0 19 0,0 1 16 0,4-1 20 15,4 1 5-15,1-3 3 0,3 0-9 0,2-3-16 16,4 4-11-16,-5-3-21 0,4-2-14 0,-3 3-33 16,0-1-18-16,-4 1-14 0,2 1-2 0,-1 0-5 15,1 0-2-15,2 2-4 0,-1 0-4 0,3-1 3 0,-3 1-3 16,1 1-9-16,-1-3-12 0,1 2-12 0,-4 0-17 15,0-1-17-15,-2-2-17 0,3 2-26 0,-7-1-20 16,2 2-28-16,-3-1-22 0,-7 1-30 0,4-1-44 0,0-1-3 16</inkml:trace>
  <inkml:trace contextRef="#ctx0" brushRef="#br0" timeOffset="157330.96">11760 12379 2129 0,'0'-7'6'0,"0"6"11"0,0-3 10 0,0 9 14 15,-2-1 3-15,-1 3 23 0,0-2 9 0,4 1 15 16,-5 6-7-16,2-1-4 0,-1 1-10 0,1-5 0 15,0 5 1-15,-3-4-10 0,5 5-9 0,-2-5-13 0,4-1 1 16,-2 4-8-16,2-1 2 0,1 2-12 0,-1 0-2 16,0 3-11-16,3-2 1 0,-3 4-1 0,2-1-4 15,-1 2 1-15,1 0 4 0,-2 2-3 0,0 1-5 0,1-1 3 16,0 2-2-16,-3-1-1 0,4 1 2 0,-2-1 1 16,-1-1-10-16,2-1-10 0,0-2-20 0,0-2-13 15,-2-3-8-15,4 0-22 0,-5-6-21 0,3 2-18 0,-4-5-25 16,-1 2-4-16,0-3-7 0,-3-2-22 0,4 2-37 15,0-6-1-15,-5 4-55 0</inkml:trace>
  <inkml:trace contextRef="#ctx0" brushRef="#br0" timeOffset="157731.54">11719 12383 2157 0,'0'-11'19'0,"2"6"18"0,-2-4 11 0,2 9 29 15,-3 3 11-15,2-3 18 0,-1 4 25 0,2-5 19 0,0 7-8 16,-2-6-9-16,3 4 0 0,-3-7-15 0,5 2 0 16,0-3-14-16,4-5-18 0,2 7 0 0,1-7-4 15,3 4-2-15,-2-2-6 0,5 4-7 0,-2 0-12 16,2 3-4-16,-1 0-5 0,1 0-18 0,-1 2-8 0,-1 3-10 15,2-2 0-15,0 0-9 0,0 2 2 0,0 1-3 16,-3 0 3-16,-1 0-2 0,2 0-1 0,-4-2 6 16,-2 2-12-16,0 2 6 0,-6 3-1 0,2-2 6 15,-1 2-5-15,-4-4-1 0,-2 6 3 0,-1-5-7 16,-2 6 4-16,-2-5-2 0,-2 1 3 0,-1 2-1 0,-3 1-2 16,0 1 4-16,-3 3-5 0,1-1 5 0,-2-3 3 15,-1 3-2-15,-1-2-4 0,0 1-3 0,1-5 6 16,-2 3-6-16,0-4-3 0,0 1 3 0,1-2 1 0,0-3-4 15,2 1-14-15,-3-3-8 0,3-1-18 0,-1-2 2 16,3-3-24-16,-2-3-32 0,4-1-26 0,-3-5-37 0,5-2-36 16,2 0-32-16,-4 0-51 0,1-4-71 0,4-1-33 15</inkml:trace>
  <inkml:trace contextRef="#ctx0" brushRef="#br0" timeOffset="158167.46">12073 12246 2482 0,'0'-5'14'0,"3"5"25"16,-1 4 4-16,-2-1 14 0,1-1 8 0,2 1 20 0,-1 5 8 16,-1-6 5-16,0 5-7 0,-1-6-18 0,2 1 0 15,0 0 5-15,2-2 14 0,-2 2-4 0,4-6 5 16,3 8 14-16,-2-6 3 0,8 7 5 0,-2-5-5 16,4 8-13-16,-2-5-22 0,4 7-5 0,-2-1-10 15,0 2-10-15,-2 4-8 0,-2-2-12 0,0 5 3 0,-2 0-3 16,-1 0 4-16,-1 1-11 0,-1 4 0 0,-2 1-8 15,0 2-5-15,-3 2 0 0,-1-1-5 0,-1 2 3 16,-1 5-9-16,-1-1 1 0,-1 0 3 0,-3-2-3 0,1-2 3 16,0 1-3-16,-2-3 1 0,1-2-4 0,-4-2 6 15,3 0-7-15,-2-4 0 0,-1-1-26 0,-1-3-20 16,1-3-7-16,3-3-36 0,-5 0-27 0,1-1-51 0,1-4-44 16,-3-2-58-16,0 3-35 0,-2 1-60 0,-2-6-65 15</inkml:trace>
  <inkml:trace contextRef="#ctx0" brushRef="#br0" timeOffset="159297.28">12894 12516 2184 0,'4'-3'16'0,"-4"2"23"0,8 0 10 0,-10 1 23 16,2 0 19-16,-2 0 13 0,4 2 24 0,-4 0 12 0,1-1-8 16,-2-1-12-16,1 1-6 0,4 0-21 0,-6 0-16 15,6-1-14-15,-2-1-19 0,2 1-13 0,-2 2-3 16,0 1-7-16,6-1 9 0,-2 3 4 0,2 2 7 15,2-1 8-15,1 4-4 0,1 2 4 0,4 1-1 0,-2-1-5 16,3 4-7-16,-3 0 7 0,3 1-2 0,0 1-10 0,-2 1 10 16,-1-1-5-16,2 1-2 0,-1 0 2 15,-1 1-5-15,1 0-13 0,-3-3-7 0,1-1 3 0,-1 0-11 16,-1-2 5-16,0 1-2 0,-2-5 1 0,-1 2 1 16,0-4-5-16,0-1 1 0,-1 0-4 0,0-3 5 0,-1 1-1 15,-1-2-6-15,-1-2 9 0,2-1-9 0,-1 1 11 16,-2-1-3-16,1-1 6 0,1 1 7 0,-3 0 5 15,1-1 8-15,1-1-1 0,1-1 10 0,0-2-2 16,-1-1-5-16,0 1 1 0,3-4-8 0,-2 1-17 16,2 0 3-16,-1-1-11 0,-2 0-1 0,5 0-2 0,-4 0 6 15,5-1-6-15,0 0-5 0,0-1 12 0,4-1-5 16,1-3 1-16,3 1-4 0,0-2 1 0,3 0 2 0,1-1-5 16,3-1 8-16,2-3-1 0,-1 1-6 0,3 0 6 15,1-1 4-15,0-1-2 0,1 2-7 0,1-1 5 0,4 3 0 16,-3 1-9-16,5 3 6 0,-6 4-4 0,3 1-2 15,-1 3 0-15,-7 3 4 0,-2 1 3 0,-4 1-8 16,-8-1 2-16,-1 1-3 0,-4 1-2 0,-2 0-3 16,-2 0 3-16,-2 0-4 0,0 0 2 0,-2 0 4 15,1 1-2-15,1 1 1 0,-1-4 3 0,-2 2-1 0,3-1-4 16,-2 1 1-16,-1 0-16 0,3 0-2 0,-2 0-11 16,-1 0-22-16,0-4-16 0,-1 3-26 0,1-3-32 15,-4 2-47-15,7 2-26 0,0 0-45 0,0 0-38 0,0 0-46 16,0 0-54-16</inkml:trace>
  <inkml:trace contextRef="#ctx0" brushRef="#br0" timeOffset="159981.94">14208 12644 2332 0,'2'0'23'0,"4"0"11"0,-4 0 26 16,-2 2 14-16,0 0 11 0,0-2 23 0,0 0 13 15,-2 0 15-15,4 0-16 0,-2 0 2 0,3-2-20 0,2 2-11 16,2-2-4-16,1 0-10 0,4 0-9 0,0 2-16 16,-2 0 1-16,5 0-11 0,-3 0-6 0,2 4-7 0,-1-2-1 15,3 0-14-15,-2 2-2 0,1 0-4 0,3 0-5 16,0 1-5-16,0-1 4 0,3 0 0 0,-1-1-2 15,0 3 0-15,1-3 0 0,2 0 2 0,-3-1-4 16,2 2-4-16,-2-4-6 0,-5 3-11 0,1-3-14 0,-2 0-8 0,-5 0-15 16,-3-3-13-16,0 3-16 0,-4-2-24 15,0 2-31-15,0 0-9 0,-2-1-26 0,-2 2-22 0,-1 1-28 16,2-2-36-16,-4-2-10 0,-2 2-53 0</inkml:trace>
  <inkml:trace contextRef="#ctx0" brushRef="#br0" timeOffset="160244.97">14224 12840 1993 0,'4'2'22'15,"1"-2"22"-15,1 0 19 0,-4-2 16 0,0 2 33 0,2-1 14 16,0 0 31-16,1-2 13 0,-1 1-7 0,2 1-9 15,3-2-10-15,0 0-7 0,1-1-26 0,3-1-12 16,-2 2-25-16,2-2-18 0,-2 2-13 0,0 0-12 0,1 2-8 16,-3-3-13-16,3 3-4 0,-3 0-4 0,3-2-7 15,0 3-12-15,0-2-18 0,0 1-18 0,1-2-20 0,0 3-29 16,3-1-32-16,0-4-32 0,-3 5-36 0,3-3-28 16,1 2-35-16,-1-3-31 0,0 4-17 0</inkml:trace>
  <inkml:trace contextRef="#ctx0" brushRef="#br0" timeOffset="160731.97">14671 12451 2221 0,'0'-6'5'0,"2"4"23"0,-6-1 8 0,0 3 9 0,1-1 11 16,-2 4 20-16,1-2 6 0,-1 1 16 0,0 1 4 16,-1 1-10-16,5-2-1 0,-3 1-5 0,4 3-3 0,-2-6-4 15,4 6-3-15,-2-5-12 0,4 4-2 0,0-1-1 0,0 1 5 16,0 2 9-16,1-1-13 0,1 3-8 16,3-4-1-16,4 7-1 0,1-6-8 0,4 4-11 0,3 1-12 15,7-2-10-15,1 1 4 0,4 1-11 0,-1 1-3 16,1-1 3-16,1 2-1 0,-4-1-5 0,-2 2 2 15,1 0 0-15,-2 0-1 0,-3 1 2 0,-3-3 1 0,-3 3-6 16,-1-3 1-16,-4 0 3 0,-2 0 1 0,-3-1-6 16,-3 0 2-16,0-2 2 0,-2-1 2 0,-3 2-1 15,-3-2 0-15,0-1 3 0,-2 1-4 0,-1-2 3 0,-3 0 0 16,-3 0-4-16,0 0 0 0,-2 1 3 0,-2 0 2 16,-3 0-3-16,-2 0-2 0,-1 1 6 0,0 1-2 0,-3 0 2 15,-1-3 0-15,-1 3 0 0,3 0-3 0,-3-2 3 16,1 1 0-16,1 0-5 0,3-1-3 0,-2 0-3 15,3-2-11-15,2-1-11 0,3 2-21 0,1-3-21 0,5 1-18 16,1-4-26-16,2 3-24 0,5-2-30 0,0-1-32 16,0 2-37-16,0 2-41 0,2-2-44 0</inkml:trace>
  <inkml:trace contextRef="#ctx0" brushRef="#br0" timeOffset="161682.22">15721 12578 2138 0,'-3'-3'10'0,"0"-3"17"0,-1 5 16 16,-5-3 10-16,-1-3 8 0,1 3 25 0,0 1 10 15,-1-3 7-15,2 2 15 0,-1 1-5 0,0-1-13 0,0 0-1 16,0 0-2-16,2-3-24 0,0 0-1 0,-1 0-6 16,2 1-17-16,-3-3-13 0,1 2 1 0,2 2-10 15,-1-1-9-15,-2 1-3 0,0 5-8 0,0-2 0 16,-2 1-12-16,1 4 1 0,-2-3-4 0,0 8 2 0,-3-3 6 16,3 2 2-16,-2 2 0 0,1 2-2 0,1 3 5 15,0 0-3-15,1 4-2 0,1-2 4 0,1 2-2 16,2 2-4-16,1-1 2 0,2 2 2 0,2-2-1 0,1-1 2 15,1-2 3-15,2-1-2 0,3-2-4 0,-1-1 2 16,4-3 1-16,0-1 2 0,3-3 0 0,1-2 2 0,3-1-3 16,3-2-1-16,0-3 3 0,4-1-6 0,1-2 1 15,3-1-6-15,1-1-10 0,0-3-2 0,1 1-1 16,-4-1-1-16,0-1-4 0,-1 1 7 0,-8-2 0 0,1 3 3 16,-6-2 7-16,-2 2 4 0,-4-2 3 0,-1 3 1 15,0 2 6-15,-3-4-1 0,0 4 4 0,0-1 11 16,-2 2 7-16,2-2 13 0,-2 3-2 0,0-1 4 0,1 2 8 15,0 1 2-15,2 1-4 0,-1-1 0 0,3-1 2 16,-5 4-3-16,6-3 5 0,-5 4 1 0,2-3-2 0,-1 2-1 16,2 0-1-16,-2 0-10 0,0 0-5 0,0 0-11 15,2 1-4-15,1-2-11 0,-2 1-3 0,-1 1-1 16,0-1-5-16,0 3 5 0,1-2 4 0,0 2-2 16,-1 2 3-16,0-2 9 0,0 6-9 0,0-3 2 0,4 3 3 15,-2 1-4-15,4 2-3 0,-1 3-2 0,3-1-4 16,-3 0-2-16,4 2 11 0,0 0-5 0,-3 2 1 0,3-1-6 15,-4-1 1-15,2 2 2 0,0 0 2 0,0 0-4 16,0-1-7-16,-1 2 5 0,0-3-2 0,1 2 5 16,-1-1-4-16,-2 0 5 0,2-1-5 0,-2-2 2 0,2 2 1 15,-4-2-3-15,0-2 0 0,0-1-3 0,-2 0 5 16,3-4-5-16,-1 1-1 0,-1-3 1 0,0-1 3 16,1-1-3-16,-1 0 4 0,-1-3 5 0,1 0-7 0,-1 0 2 15,0 0 5-15,0-2 1 0,0 1 3 0,2 1-3 16,-2-3-4-16,0 0 1 0,0 0 8 0,0-3-5 15,3 1-7-15,-3-2-3 0,2 0 1 0,1-2 5 0,-1 1 4 16,0-2-1-16,3-1-4 0,-2 1 3 0,3-2 13 16,-2-1 0-16,2-1-7 0,-1-2 0 0,-1-2 1 0,4-1-4 15,-2-1-1-15,3-1-1 0,0-3-4 0,0-2-1 16,0-1 2-16,4 0-3 0,-2-3 0 0,1-1 0 16,1-1-1-16,0 2 2 0,2-1-5 0,-3 4-6 15,2-2 8-15,0 0-4 0,-2 2-12 0,0 0-15 0,1 3-6 16,-4-3-13-16,-1 3 3 0,1-2-25 0,-5 8-26 15,-2 4-13-15,1 3-26 0,-3 5-34 0,-3-2-55 16,3 4-62-16,-10 1-77 0,5 3-68 0</inkml:trace>
  <inkml:trace contextRef="#ctx0" brushRef="#br0" timeOffset="179931.96">21718 13702 1544 0,'0'0'-23'0,"0"0"0"15,0 0 46 1,-12 15 7-16,12-15 9 0,0 0 32 0,0 0 5 16,0 0-6-16,0 0-11 0,0 0-5 0,0 0-2 0,0 0-4 15,0 0-5-15,0 0 2 0,0 0 4 0,0 0 8 16,0 0 6-16,0 0-3 0,0 0-7 0,-2 12-5 0,2-12 5 16,0 0-6-16,0 0-3 0,0 0-10 0,0 0-8 15,0 0-1-15,0 0 11 0,0 24-2 0,0 5 0 0,2-25-5 16,-4-1-9-16,4 1-4 0,-2 0 4 0,0-1-3 15,0 1-4-15,0 2-3 0,3-2-6 0,-3 1 1 16,2 1 0-16,-2-3 1 0,1 3-4 0,2-1 2 0,-3-1-4 16,0-1 7-16,3-1-5 0,0-1-4 0,-3 2 10 0,0-3-3 15,0 3-2-15,1-3 5 0,0 0 0 0,0 0-5 16,-1 0 5-16,2 0 1 0,-1 0-5 0,0 2 0 16,-1-2-2-16,3 0-2 0,-3 0 5 0,0 0 0 0,2 0-2 15,-2 1-1-15,0-1 3 0,0 0-1 0,0 2-2 0,0-2 0 16,0 0-5-16,1 0 1 0,-2 0 0 0,1 0 5 15,0 0-3-15,0 0 2 0,0 0-3 0,0 0 2 16,0 0 0-16,0 1-3 0,0-1 2 0,0 1 0 0,0 1 1 16,0-2 3-16,0 2 6 0,0 0 0 0,0 0 3 15,0 1 11-15,0-2-5 0,0 1-3 0,0 1-2 0,1 0 1 16,-1 0 0-16,2 0-3 0,-1 0-3 0,0 0-6 16,-1-2-1-16,2 1 2 0,-2 1-5 0,3-1 2 0,-3-1-5 15,2 0-1-15,-2-1 4 0,2 2 0 0,-1 0 0 16,-1-2-1-16,3-2 4 0,-3 2-1 0,0 0 4 0,3 0 0 15,-3-2-5-15,0 4 0 0,2-2 2 0,0 0 0 16,0 2-1-16,-2-2-3 0,0 1-1 0,3-1 3 0,-3 1-1 16,3 0 0-16,-2 0-2 0,0 2-2 0,0-3 6 15,2 2-1-15,-2-1 0 0,2 1 0 0,-1 0 3 16,-1 0-2-16,2-1-1 0,-2 1 4 0,-1 0-5 0,2-1-1 16,-2 0 4-16,3 1 0 0,-3-2-6 0,0 1 3 15,2 0-2-15,-2-1 5 0,2 0 0 0,-2-1-1 0,1 1-1 16,0 0-2-16,-1-1 8 0,2-1 1 0,1 1 1 15,-3 0-8-15,2 0 2 0,2-2 1 0,-4 2 1 0,3-2 0 16,2 0-3-16,-3 2 0 0,4-1 2 0,-5-1 3 16,4 0 1-16,-1 2-4 0,-2-3-1 0,2 3 0 0,0-2 0 15,-1 0-1-15,3 1-1 0,-3-1-1 0,3-1 1 16,1 1 0-16,-1 0 0 0,-1-2 0 0,4 1 3 0,-2-3-4 16,1 1 1-16,2-2 2 0,1-1-3 0,1 1 0 15,0 1 3-15,0-4-2 0,2 1 3 0,0 0 2 16,-1 0 5-16,0-1 3 0,-1 3 0 0,1-1 2 0,-2 1 2 15,-5 0 1-15,0 3-2 0,0 1-2 0,-3 1-1 0,0 1-3 16,-2 2 2-16,1 0 3 0,-2 0-5 0,0 0 3 0,0 0-4 16,-2 0 5-16,2 0-2 0,-1 0 0 0,1 0-2 15,0 0-2-15,0 0 3 0,0 0-5 0,0 2 1 16,0-2 0-16,0 0-3 0,1 0-3 0,-1 0 1 0,0 0-5 16,0 0 3-16,2 0 0 0,-2 2-2 0,0-2-15 15,0 0-10 1,0 0 3-16,0 0-9 0,0 0-12 15,0 0-27-15,0 0-11 0,0 0-36 0,0 0-30 16,0 0-30-16,0 0-43 0,0 0-60 0,0 0-23 0</inkml:trace>
  <inkml:trace contextRef="#ctx0" brushRef="#br0" timeOffset="181857.62">23760 13846 1306 0,'13'-7'7'0,"-13"7"26"16,0 0 3-16,0 0 10 0,0 0 3 16,0 0 8-16,0 0 16 0,0 0 5 0,0 0 9 0,0 0 0 15,0 0-8-15,0 0-2 0,0 0 15 0,0 0 3 16,0 0-16-16,0 0-4 0,0 0-15 0,0 0 6 0,0 0 5 15,0 0 1-15,0 0-11 0,0 0-13 0,0 0 5 16,0 0-3-16,0 0 1 0,0 0-10 0,0 0-10 0,0 0-4 16,0 0-9-16,0 0 0 0,0 0 6 0,0 0-8 15,0 0 4 1,0 0-17-16,0 0 25 16,0 0-9-16,0 0 0 0,0 0-3 0,0 0 4 0,0 0-4 15,15 10 2-15,-15-10-1 16,24 34-10-16,-24-34 10 31,18 20-12-31,-2-5-14 31,-16-15 10-15,12 15-1 15,-1-1-10 0,-11-14 26-15,12 8-13-16,-12-8 15 31,15-3-19 1,-15 3 0-17,12-5 5 16,11-9-7-15,34-28-10 15,15-10 26 1,12-14-22-17,-33 17 15 16,-51 49-22-15,12-11 9 0,-12 11-12-1,12-6 22 17,-12 6-27-32,0 0-2 15,0 0 9-15,0 0-7 0,0 0 4 0,0 0-3 16,0 0 1-16,0 0 1 0,0 0 2 0,0 0-3 15,0 0 2-15,0 0 3 0,0 0-4 0,0 0-13 16,0 0 8-16,0 0-2 0,0 0-5 0,0 0-5 0,0 0-7 16,0 0 4-16,0 0-7 0,0 0-11 0,0 0-7 0,0 0-5 15,0 0-4-15,0 0-7 0,0 0-12 16,1 13-23-16,-1-13-28 0,0 0-13 0,0 0 3 0,0 0-43 16</inkml:trace>
  <inkml:trace contextRef="#ctx0" brushRef="#br0" timeOffset="184240.61">21737 14291 1340 0,'1'-1'3'0,"1"7"6"16,-4-6 15-16,4 0 9 0,-2-3 6 0,0 10 2 15,-2-7 8-15,4-4 5 0,-2 4 1 0,0-3 3 16,0 3-7-16,3-3-4 0,-3 3 4 0,2-4 1 0,-2 4-5 16,0-4 5-16,3 4-3 0,-3-2-6 0,1 4-5 15,-1-5-1-15,2 4-1 0,-2-1 3 0,0 0 13 16,3 2-5-16,-3 0 3 0,0 3 19 0,0-3 12 0,2 7-5 15,0-5-7-15,0 3-8 0,-2-1-10 0,3 5-6 0,0-4-4 16,-2 2-22-16,1 0-15 0,1 0 0 0,-2 1 2 16,3 1 3-16,-2-2-3 0,1 1 0 0,-2 0-4 15,1 0-1-15,1 1 9 0,-1-3-7 0,0 0-5 0,0-1 4 0,0-1-2 16,-2-1-2-16,3-1 4 0,-3 0 0 0,2 0-6 16,-1-2 6-16,0-1 0 0,1 1-2 0,-2-1 0 15,0-1 3-15,3 0-3 0,-3 0 1 0,0-1 5 16,0 1-5-16,3-2 7 0,-3 2-3 0,0-1-1 0,0 1 2 15,0 0 2-15,1 0 2 0,-1-1 2 0,0 1 9 16,0 0-6-16,0 0-1 0,-1-1 1 0,1 2-2 0,0-2 1 16,0 1 1-16,0 0-7 0,1 0-2 0,-1 0 1 15,0 0-2-15,0 0 2 0,0 0 0 0,0 1-2 0,1-1-5 16,-1 1 4-16,0-1 12 16,0 0 2-16,0 0-9 15,22-14 6 1,38-22-11-1,-50 30-6-15,3-2 1 16,0 2-4-16,-1-2 0 0,1 2 3 0,-1-1 0 0,2 0-5 16,-3 0 0-16,2 1 4 0,-2 0-7 0,0 1 3 15,-2-1-4-15,-2 1 1 0,3 1-4 0,-4 2 4 16,-6 2-17-16,0 0 6 0,0 0 1 16,0 0-5-16,0 0-1 15,0 0 9-15,0 0-13 0,0 0 3 16,0 0 7-16,0 0 2 15,0 0 3-15,0 0-11 16,0 0-10-16,0 0 7 0,0 0-5 0,0 0-7 16,6-13 1-16,-6 13-13 0,0 0-11 0,0 0-18 0,0 0-18 15,0 0-16-15,0 0-24 0,0 0-14 0,0 0-37 16,0 0 8-16,0 0-51 0</inkml:trace>
  <inkml:trace contextRef="#ctx0" brushRef="#br0" timeOffset="185323.05">23779 14356 1553 0,'2'0'-27'0,"0"11"5"0,-4-10-3 0,1 3-1 0,-3-4 10 16,7 8 9-16,-6-5 16 0,3 2 4 0,0-3 32 15,0-2 7-15,0 2 5 0,0-4 8 0,0 6-8 16,0-6-1-16,0 7-13 0,0-7-3 0,4 5 0 0,-3-3-5 16,1 3-3-16,1-3 0 0,-1 3 3 0,2-3-6 15,-1 2 3-15,1-2-5 0,2 4-1 0,-5-3-4 0,4 0 3 16,-1 2-1-16,-1-2-2 0,0 2-1 0,2 0 4 0,-3 0 7 15,2 0-4-15,0 0 0 0,1 0-5 0,-2 1 2 16,0 0-8-16,1-1 7 0,-2 1-14 0,2-2 0 16,-1 0-1-16,0 3-2 0,0-5 4 0,0 3-9 0,-1-1 4 15,2 1-6-15,-2-2 4 0,1 2-3 0,0-2 0 0,0 1 0 16,-3-2-1-16,2 2 4 0,1-2-1 0,-2 0-1 16,1 0 0-16,0 0 5 0,0-2-2 0,-1 2-3 0,3-3 4 15,-2 0-2-15,1 0-6 0,3 0 5 0,-2-2-2 16,0 0-2-16,2-1-2 0,-1-1 5 0,3 2 0 0,-4-1-6 15,3 1 13-15,-3 0-6 0,2 0 8 0,-3 1-1 0,4 0-1 16,-3 2 4-16,2-2-3 0,-2 3 5 0,3-2-4 16,-1-1 1-16,1 0-5 0,0 1 2 0,2 0 7 0,-2 0-5 15,1-2-1-15,2 1 3 0,0-2-4 0,0 0 8 16,-1 2-6-16,1-1-2 0,-1 0-1 0,1 1-5 0,-3-2 7 16,2 3-6-16,-3-1-1 0,1 0-9 0,-3 2 8 15,1-1-1-15,0 1-9 0,-3-1 5 0,-2 3-11 0,0-4 0 16,2 4-2-16,-2 0-5 0,0-2-7 0,0 1-5 15,-2 1 5-15,2-2-6 0,0 2-11 0,0-2-12 0,-2 2-7 16,2 0-7-16,-4 0-13 0,8 5-20 0,-9-3-21 0,4 7-20 16,-2-8-21-16,3 1 5 0,-2-1-31 0</inkml:trace>
  <inkml:trace contextRef="#ctx0" brushRef="#br0" timeOffset="186569.29">21967 14801 1640 0,'1'2'5'0,"1"-2"9"0,-4 0 9 16,1 2 10-16,1-2 6 0,0-2 7 0,0 1 5 0,0-1 6 16,1 0-3-16,-1 1-6 0,2 0-3 0,-2-1-9 0,0 1-8 15,2 1-5-15,-2 0-4 0,1 0-2 0,0 0-8 16,-1 0 1-16,2 0 1 0,-2 0 3 0,0 0 9 0,0 0 9 15,0 1 3-15,0 1 3 0,0-1 6 0,0-1-6 16,3 1 0-16,-3 1-6 0,0-1-5 0,0 0-13 0,2-1-2 16,-2 1-8-16,0-1 1 0,1 0 2 0,-1 2 6 0,1-1 11 15,1 3-1-15,0-2 4 0,-1 1-2 0,0 1 4 16,2 1-5-16,0-2 6 0,1 3-11 0,-2-1-8 0,0-1-1 16,2-1-3-16,0 3 2 0,0-1-7 0,-2 1-1 15,2-1-2-15,-1 0 2 0,0 1-6 0,0 0 9 16,0-2-3-16,-2 2 2 0,3-1 1 0,-2-2 2 0,2 1 2 15,-4 0-11-15,6 0 3 0,-5 0-1 0,2-2 1 0,0 2 0 16,0-2 0-16,-3 1 5 0,3-1-8 0,0-1 8 16,-3 1 3-16,3-1-9 0,0-1 2 0,0 0-6 0,-1 0-2 15,0 0-4-15,1 0 2 0,-2-3-3 0,0 2 1 16,2 1 12-16,-1-2-4 0,-2 2 5 0,0-2 3 0,3 1 5 16,-3 1 3-16,1 0 2 0,1-2-3 0,-1 0-10 15,0 2 3-15,1-2 2 0,-2 0-1 0,3 2-4 0,0-1-4 16,-3-1 2-16,2 0-1 0,-1 2-1 0,0-2 1 0,1-1 0 15,-2 3-2-15,3-3 1 0,-1 3 1 0,2-4-2 16,-2 2 6-16,0-1-1 0,2 0-6 0,2-2 4 0,0 1 3 16,-2-1-3-16,2-2 5 0,0 2-5 0,3-2-3 15,-1 0 1-15,2-1 4 0,-1 1-3 0,0-4-2 0,2 5 3 16,-5-3-3-16,3 2 2 0,-3-1 1 0,-1 2-3 16,-1-1 3-16,1 3-4 0,-3 2 2 0,2-1-2 0,-2 1 3 15,1 2-4-15,-3 0 0 0,2-1 4 0,-2 2-5 16,0-1-1-16,0 0-13 0,-2 0-6 0,2 2-8 0,2-2 3 15,-2 0-4-15,-2 0-4 0,1 0-4 0,1 0-9 0,-2 3-1 16,0-2-5-16,1-1-16 0,-4 3-23 0,5-1-34 16,-1 3-27-16,1-5-23 0,0 4-24 0</inkml:trace>
  <inkml:trace contextRef="#ctx0" brushRef="#br0" timeOffset="187590.66">24389 14814 1877 0,'0'0'28'0,"11"-30"-3"0,-11 30 13 0,0 0 9 16,0 0 10-16,0 0 19 0,0 0 8 0,0 0-2 0,0 0 5 16,27-38 6-16,-17 29-5 0,-10 9-9 0,0 0-1 0,0 0-15 15,0 0-7-15,0 0-9 0,0 0-11 0,0 0-11 0,0 0-4 16,0 0 7-16,0 0-1 0,0 0 4 16,0 0-16-16,0 0 17 0,0 0-6 15,0 0-5-15,1 18-7 16,-1-18 7-16,0 0-3 15,10 17-3-15,-10-17 4 16,9 14-4 0,3-3-24-1,-12-11 26 1,19 6-3 0,16-16-14-1,18-14 5 1,-46 16-10-16,3 2 10 0,-1-1-6 0,-2 2-2 15,3-1 2-15,-4 1 1 0,0 0-3 0,-1 1 2 0,0 1 5 16,0 1-4-16,-2-2 5 0,2 1-9 0,-3 1 4 0,3 0-1 16,-2 0 3-16,0-1 1 0,2 2-2 0,-1-2-3 15,-1 1 0-15,3 0 6 0,-2 0-3 0,1-2-1 0,0 2 0 16,3 1-5-16,-2-1 4 0,2-1 0 0,-2 0 1 0,2 0-4 0,1 0 1 16,0 0 5-16,1 0-4 0,-1-2 1 0,0 1-4 15,2-1 0-15,-1 0-5 0,-3 1-8 0,1 1-13 0,-3 0-9 16,1 3-8-16,-2-1-4 0,1 1-18 0,-5 1-15 0,2-1 2 15,-3 0-5-15,4 3-11 0,-6 0-11 0,0-1-23 16,0 4-17-16,-4-2-17 0,4 2-22 0,1-1-21 0,-4 2-54 16</inkml:trace>
  <inkml:trace contextRef="#ctx0" brushRef="#br0" timeOffset="192389.73">20963 12072 1041 0,'3'0'5'0,"-3"1"4"0,0 1 22 16,0 1-29-16,-2-2 47 0,2 3-36 0,-1-4 41 16,1 5-19-16,-5-5-1 0,4 1-3 0,-3-1-20 0,4 0 42 0,0-1-37 15,-3 1 44-15,3-2-28 0,0 1 27 16,0 1 2-16,0-2 10 0,0 3-1 0,0-3 0 15,0 3-8-15,0-1-1 0,0 0-14 0,-2-1-3 16,4 2-5-16,-4-2-13 0,1 2-3 0,1-1-13 0,-1 0 1 16,1 1-9-16,-2-1-2 0,2 1-1 0,0-1-7 15,0 0 0-15,0 1-1 0,0-1 0 0,-3 0-5 16,3 2 4-16,0-2-5 0,0 0-4 0,0 0 7 0,0 0 0 16,0 0 4-16,0 1 0 0,0-1 1 0,0 0-2 15,0 0 9-15,0 0 4 0,0 0-4 0,0 0 2 16,0 0-1-16,0 0 2 0,0-1-1 0,0 1 1 15,0 0 1-15,0 0-5 0,0 0 4 0,0 0-1 16,0-2 6-16,0 1-7 0,0 1 6 0,0-1-2 0,0 1-3 16,0-1 2-16,0 1 1 0,0-1-3 0,0 1-6 15,0 0-2-15,0 0-18 0,-3 0-10 0,3-3-3 16,-1 3-4-16,-1-1-3 0,2 1 0 0,0-3-2 0,-2 3 0 16,2-2 3-16,0 2-3 0,0-1-1 0,0 1-14 15,2 0 4-15,-5-3-24 0,2 3-30 0,-1-1-24 16</inkml:trace>
  <inkml:trace contextRef="#ctx0" brushRef="#br0" timeOffset="193576">20851 12068 1510 0,'1'-4'19'0,"1"2"15"0,-2 2 18 0,-2 2 12 15,-1-2 8-15,2 0 11 0,-2-3 8 0,-2 6 15 16,3-6-2-16,1 4-8 0,-3-1-17 0,4 2-5 0,-2-2 0 16,1 2-6-16,-1 1-5 0,2-1-15 0,-1 2-8 15,1-3-1-15,-3 5-2 0,3-3 0 0,-2 5-4 16,-2-1-5-16,1 5 8 0,3-2-2 0,-4 6-1 15,1 0-8-15,1 2 5 0,0 2-4 0,2 1-6 16,0 1 1-16,0 2-8 0,0-2 2 0,0 4-7 0,0-3 3 16,0 3-2-16,0-3-4 0,0-1 7 0,0-1-8 0,-2 0 3 15,0-1 0-15,-1-4 3 0,1 6-3 16,-1-5-1-16,0 2-1 0,-1 1-5 0,2 3 10 0,1-4-6 16,-2 1 2-16,1 1-6 0,0-3 4 0,0 0-4 15,2 0 2-15,-4 0 2 0,4-3-6 0,0-1-1 16,-2-2 0-16,2 1 3 0,2-4-3 0,-2 2 6 0,0-4 0 15,0-1 0-15,0 0-1 0,0-2-1 0,0-1 2 16,0-1-2-16,-2 1 0 0,2 0-1 0,0-2-2 0,0-1 0 16,0 1 5-16,0-1 2 0,0 2-6 0,0 0 3 15,-1 0 1-15,1-1-1 0,-3 2 0 0,2 0 0 16,0 0 1-16,0 1-5 0,-2 0 1 0,3 0 0 16,-1-1-1-16,-1 2 4 0,0-1 0 0,0-1-6 0,2 0 2 15,0 1 2-15,0-2 3 0,0 0-5 0,0-2 5 16,0 3-8-16,0-2 1 0,0-1 5 0,0 2-2 0,0-1-2 15,0 1 6-15,0-1-3 0,0 2-3 0,0-2 3 16,2 1 2-16,-4 2-2 0,2-2 1 0,0 3 5 16,2-1-11-16,-2-1 9 0,2 2-3 0,-2 0 1 15,1-1-2-15,0 1-2 0,0 0 1 0,2-1-5 0,-2-2 8 16,1 3-4-16,1-4-7 0,-2 1-1 0,5-1-3 16,-4 0-1-16,0 1 1 0,3-2 1 0,0 0-3 0,0 0 4 15,1 0 7-15,0 0 4 0,1 2 6 0,0-2 3 16,-1 1-3-16,3-1 1 0,-2 1 0 0,2-1 0 15,0 0 0-15,-1 0-2 0,0 0 2 0,1-1-9 0,1 1 7 16,0-1-3-16,-1-1-2 0,2 2-3 0,-1-2-1 16,1 1 3-16,1 0 0 0,0-2 6 0,0 3-8 15,1-3 2-15,-1 1-6 0,1 0-5 0,3 1-2 0,-4-2 4 16,3 0-11-16,0 3 3 0,-2-3 2 0,1 3 3 16,-2 0 3-16,0-3 9 0,-2 3 1 0,-3 0-6 15,-1 3 9-15,-2-3-4 0,-4 0 1 0,2 0-4 0,-2 1 4 16,0-1-1-16,0 2 1 0,0-2 1 0,0 0 2 15,0 0-1-15,0 2 5 0,0-2 4 0,0 1 4 16,0-1 0-16,0 0 3 0,0 0-1 0,0 0-4 0,0 0 4 16,0 0 0-16,0 0-4 0,0-1-7 0,0 1-2 15,-2-2 1-15,2 2-3 0,0 0 2 0,0-2-5 16,0 2-4-16,0 0 2 0,0-1 2 0,0 1 0 0,0 0-4 16,0 1 2-16,2-2-2 0,-2 2 3 0,0-1-4 15,0 0 0-15,0 0 0 0,0 0 0 0,0 0 1 0,0 0-2 16,0 0 7-16,0 0 2 0,0 0 1 0,0-1 2 15,0 1 9-15,0 0-8 0,0-3 1 0,0 0 0 16,0 1-4-16,0-3-1 0,0 0-2 0,0-1-2 0,0-2-7 16,0-1 8-16,0 0-4 0,0-2 2 0,0 0 0 15,0-1-1-15,0 0 3 0,0-3 4 0,0 2-3 16,0-2-2-16,0-1 2 0,0 0 0 0,0 0 4 16,0 0-9-16,0 0 6 0,0-2-6 0,0 1 4 0,0 0 3 15,0 0-2-15,0 1-1 0,0-2-2 0,0 0 8 16,0 0-9-16,0 0 7 0,0 0-4 0,0 3-1 0,0 0 4 15,0 2 1-15,0 1 0 0,0 5 1 0,0-4-2 16,0 4-7-16,0-1 9 0,0-2-3 0,0 0-1 16,0 2-2-16,0-2-1 0,0-1-2 0,0 2 5 15,0 0 10-15,0 0-12 0,0 0 3 0,0 0 3 0,0 1-7 16,0 0 2-16,0 0 4 0,0 1-1 0,0-1-6 16,0 0 3-16,0 3 0 0,0-2 0 0,0 2 1 15,0 0 1-15,0 0-4 0,0 2 2 0,0-1-4 0,0 4-3 16,0-3-15-16,0 2-10 0,0-2 0 0,0 3-23 15,0-5-21-15,0 3-6 0,0-2-31 0,0 1-12 16,0 2-24-16,-2 1-31 0,2 1-48 0,0-1 7 16,0 6-48-16</inkml:trace>
  <inkml:trace contextRef="#ctx0" brushRef="#br0" timeOffset="196009.51">22840 9976 1357 0,'3'3'-18'0,"-2"1"47"0,-2 2-23 16,-2-1 20-16,3 1 11 0,-3 0 7 0,0 1 12 16,-2 0 5-16,3 0 24 0,-3-1-45 0,2 0 27 15,-1 0-15-15,0 2-6 0,2 1-1 0,-3 0-7 0,0 3 0 16,1-2-2-16,1 6 0 0,-3-2 0 0,4 5 2 16,0-1-1-16,-3 4-5 0,2 0 2 0,1 5-2 0,0 0 4 15,-2 2-5-15,-2 3 3 0,2 0-6 0,1 5-3 16,-3 1 7-16,3 3-14 0,-4-1 0 0,2 5-7 15,0-1 1-15,-4 0-2 0,3 1-3 0,-1-4-1 16,-2 2-7-16,0-1 6 0,-1 0-1 0,2-1-1 0,-4 1-1 16,3-2 3-16,-1 0 2 0,1 0 0 0,0-2 3 15,-2 1-2-15,0-2 4 0,2-1 1 0,2-1 1 0,-2 1-2 16,2 1-1-16,2-5 2 0,-1-3-3 0,1 3 0 16,2-4-2-16,-1 4 2 0,1-4-5 0,1 1 4 15,-2 1-4-15,4 0-1 0,-3 1 1 0,0-2 0 0,3-1 2 16,0 1-6-16,0-3 9 0,-3 0-9 0,1 0 9 15,1-2-5-15,0 0-2 0,-2 1 6 0,2-1-7 0,-1-2 5 16,-1 2-5-16,-1-2 4 0,1-1-8 0,1-1 4 16,-2-1 4-16,0-2-6 0,2-2 1 0,-2 0-1 15,4-2 0-15,-3 1 1 0,0-1 3 0,0 1-2 16,1-3 0-16,0 0-1 0,2 2 3 0,-3-2-2 16,3 1 0-16,-1-1-5 0,0-1 8 0,1 3-5 0,0 0 0 15,0 0 2-15,-1 2-2 0,-1 2-1 0,4-1 1 16,-4 4 5-16,2 0-10 0,-1-1 8 0,0 0 1 15,1 2-3-15,0-5 0 0,0 1 8 0,0-3-4 16,1-5 0-16,0 3 1 0,2-5-6 0,-1 0 1 0,1-5 5 16,-1 2-4-16,0-2-6 0,1-1 4 0,0-1 1 15,0 0-4-15,1 0 5 0,-2 0-2 0,2 0-1 16,2 0 3-16,-3 2 1 0,1-1-3 0,0 1-2 16,1 3 5-16,-3-1-2 0,3 1 0 0,1 2-3 0,-4 1 2 15,2-1-1-15,2 0 4 0,0 3 1 0,-2-2-5 16,2-1 1-16,0 0-1 0,2 2 1 0,-3-2 0 0,2 0 2 15,2-1-1-15,-2 2-1 0,2-2 5 0,1 2-2 16,1-1 1-16,0 4 0 0,1-2-3 0,-2-2 2 16,0 4-4-16,3-4-3 0,-4 2 5 0,1-2-1 0,-1 2-2 15,0 0 2-15,-1 0-3 0,1-2 1 0,-3 2 3 16,3-1 1-16,-2-1-3 0,-1 0-2 0,1 0 1 16,0-1 2-16,-1-1 3 0,0 0-1 0,0 0-3 0,1-1-2 15,-3 0 5-15,3 1 3 0,-2-1-3 0,-1-1-6 16,2 2 3-16,0 1 0 0,0-1 0 0,-1 2 2 15,1 0-7-15,0 2 5 0,0-1-3 0,-2 4 5 0,2-2 0 16,-2 4-7-16,1-2 6 0,-2 2 1 0,2-2 2 16,-1 2-1-16,-1 0-2 0,0-2 3 0,1-1-3 15,-2 0 7-15,1-1-7 0,0 1 0 0,2-2 3 0,-3-1-2 16,1-2 1-16,0 0 2 0,0-1-2 0,0-1-2 16,1 1 3-16,2-4-1 0,-2 1-2 0,2 0-5 15,-2 0 5-15,3 0-1 0,-3 0-1 0,4 0 3 0,-2 1-1 16,1-2-5-16,0 1 6 0,-2 0 2 0,3 0-3 15,-2 2-4-15,0-3 7 0,2 1-5 0,-3-1 1 0,2 0 6 16,-2-1-4-16,3-1-2 0,-4 0 2 0,3 1 3 16,-2-3-8-16,1 2 1 0,-1-3 6 0,0 1-6 15,0 3-4-15,-1-2 9 0,0 1-4 0,0-1-1 0,1 1 6 16,-2 0 2-16,2 2-8 0,-1-1 4 0,0 0 4 16,-1 1-5-16,0 1 1 0,3-1-2 0,-1 1-4 15,0 0 2-15,-1 0 2 0,-1 2 1 0,3-1-1 0,-2-1 1 16,2 0 5-16,-4-1-3 0,2-1 4 0,2 0-8 15,-3 0 2-15,1-3-6 0,0 1 6 0,2-5 0 16,1 3-9-16,-1-3 8 0,1 0-8 0,0-3 8 0,2 1-5 16,0-3 8-16,-2-1-7 0,-1 0-3 0,1 0 7 15,-1 0-4-15,-1-1 10 0,-2 1-7 0,0 1 5 16,-2 1 2-16,-1-1 1 0,1 3 2 0,-2-2 4 0,1 4 1 16,-2 0 0-16,0-1 1 0,0 2 2 0,1-2-9 15,-2 1 2-15,1-1 6 0,-2 1-14 0,4-4 2 16,-2 1-2-16,0-1-1 0,0 0 4 0,2-2 0 0,0-1 1 0,0-1-3 15,-2-2 1-15,4 2 5 0,-4-5 0 16,4 3-1-16,-2-5-7 0,0 2 9 0,2 0-7 0,0-2 2 16,-2-2 8-16,0 7-7 0,2-2-5 0,-2 5 11 0,3-3-1 15,-3 4-3-15,1-3 1 0,-1 5 0 16,0-4-3-16,0 1 1 0,-1-2 5 0,-2-1-11 16,3 0 6-16,0 0-3 0,0 1 1 0,-2-1-1 0,2 1-7 15,0-4 0-15,0 2 2 0,0-3-1 0,0 2 0 16,0-4 0-16,-2 0 0 0,4-3-2 0,-2 1 5 15,2-2-1-15,-2 0-3 0,0-1 3 0,4 1 2 16,-4 0 4-16,0 0-5 0,0 1 4 0,0 3 2 0,0-2 2 16,0 1-2-16,1 1-1 0,-1 1-2 0,1-1 0 0,0 0-4 15,1 0 0-15,-1 0-2 0,1-2-1 16,1 1 1-16,-1-1-1 0,2-2 0 0,0-3-3 16,-2 1 8-16,2 2 0 0,1 1 1 0,-2 1-4 15,-3-2 4-15,2 3-1 0,0-1-5 0,-2 1 4 0,2 0-5 16,-2 0 2-16,0-2-4 0,0 0 1 0,0 1 4 15,0 0-2-15,0 1 3 0,0-1-4 0,0 0 2 16,0 0 2-16,3-2 2 0,-2-1-2 0,0-1-6 0,0 1 1 16,3-2 1-16,1 1-1 0,1 0 3 0,-2-1-4 15,1-1-2-15,2 3 5 0,-1 0 1 0,1 1 5 0,-2 1-2 16,0 0-1-16,1 4-4 0,-2-1 6 0,1 1 3 16,-2 2-4-16,1-1-1 0,-1 2-1 0,0 0 6 0,-3-1-6 15,0 0 5-15,0-1-8 0,0 0 4 0,0 0 0 16,-3 1 0-16,0 4-2 0,2-2-3 0,-2 1 7 0,0-1-3 15,3 2-1-15,-3-2-3 0,3-1 0 0,-2-2 2 16,0-4-1-16,0 2-1 0,-2-2 1 0,4 2-5 0,-2 0-1 16,2 0 1-16,0-1 0 0,0 6 1 0,0-2-15 15,2 4-10-15,-2 0-9 0,1 5-3 0,-1 1-11 16,0 4-28-16,0 0-22 0,-3 4-31 0,2 4-14 0,-4-2-14 16,5 5-22-16,0-4 10 0,0 4-14 0,-4 1-5 0,4 6-22 15</inkml:trace>
  <inkml:trace contextRef="#ctx0" brushRef="#br0" timeOffset="197126.81">21070 9497 1666 0,'2'-4'8'0,"-1"-1"18"0,2 0 16 16,-3 3 12-16,0-1 7 0,0 2 10 0,0 0 5 16,0 0 18-16,0 0 1 0,0 1-14 0,0 1-10 15,0-2-12-15,0 2-7 0,0 0-9 0,0 0-4 0,0-1-11 16,0 1-11-16,0 0-3 0,0-1-8 0,0 2 1 16,0-2 4-16,0 0-6 0,3 0 4 0,-3 0-5 15,0 0-3-15,3 2 8 0,-2-1 17 0,1 3 8 0,2 1-2 16,1 1 13-16,0 1-10 0,2 2 3 0,2 3 2 15,-3 1-6-15,4 0-16 0,-4 2-7 0,3 1-2 16,-1 1-9-16,1 1 8 0,3 2-6 0,-4-1-2 0,2 1 4 16,2-1-5-16,1 2 6 0,-2-3-2 0,0 2-1 15,-1-5 0-15,-1 1 2 0,-1-1 4 0,-2-4-5 16,0-1 3-16,1 1-5 0,-1-2-3 0,-1-4 1 0,-3 0 2 16,0-1-3-16,1-4 2 0,0 2 2 0,0 0 6 15,-3-2 16-15,0 0 19 0,2-2 18 0,-2 0-3 0,0 2 14 16,-2-3 6-16,4 0 5 0,-2 0-8 0,3-4-18 15,-1 2-14-15,3-4-16 0,1 2-2 0,3-2-6 16,-2-1-14-16,1 0-4 0,1 0-2 0,2 0 5 0,-4 2-1 16,3-2 1-16,0 2-4 0,0-1-4 0,2 0 0 15,1-3 4-15,0 1 0 0,2-1-3 0,2-2-1 16,1 0 0-16,0-2 1 0,2 0 1 0,1-1 3 0,-1 2-4 16,1-2-1-16,0 2 5 0,-1 0 1 0,-1 2-2 15,0 0-3-15,-2 1 4 0,1 0-2 0,-3 3 0 16,-3 2 5-16,-1 1-5 0,-2 1 3 0,-1 1-2 0,-3 1 0 15,-3 3-2-15,1-2-4 0,-2 2 8 0,0 0-6 16,-1 0-4-16,-1 0 0 0,1 0 1 0,0 0 5 16,0-1-9-16,-1 1-4 0,2 0-8 0,-2-2-1 0,1 2-15 15,0-1-10-15,0 1-24 0,1-1-17 0,-2 0-20 16,3 2-14-16,-2-3-39 0,0 2-43 0,0-1-38 16,0-1-55-16</inkml:trace>
  <inkml:trace contextRef="#ctx0" brushRef="#br0" timeOffset="198194.17">23217 12004 1850 0,'0'-6'7'0,"0"1"7"0,1 0 7 15,2 2 14-15,-3 1 8 0,0-3 10 0,0 5 11 0,4-2 14 16,-2 2-7-16,-2-2 4 0,4 3-6 16,-4-1-15-16,0 1-12 0,0 0-5 0,1-1-12 0,-1 1-13 15,2 0 1-15,0 0 0 0,-1 2 7 0,1-1 9 16,0 0 10-16,1 3-2 0,1-4 7 0,0 4 2 0,-2-1-7 15,2 3-4-15,1-4-2 0,-2 4 0 0,3-1-1 16,-1 5 3-16,1-4-4 0,-1 4 2 0,2-1 9 16,-3 1-5-16,2 0-7 0,-2 0-7 0,-2-2-6 15,0 3-8-15,0-3 0 0,0 0-2 0,-2 0-7 16,3-2 2-16,-3-1-5 0,2 0 7 0,-2-1-1 0,3-2 2 16,-2 0-1-16,1 0-5 0,-1-3 6 0,1 0-5 15,-1 0 5-15,-1 0 0 0,0 0-2 0,2 0 11 16,-2-2 4-16,0 1 5 0,0 0-1 0,1-1 3 15,-2 2 2-15,2-3-5 0,-2 3 6 0,2-3-12 0,2 0-2 16,0-2-14-16,0 1 6 0,0-1-2 0,2-2 0 16,-1 1-4-16,5-1-1 0,-3-1-3 0,0 0 3 15,2 0 9-15,-1-1-11 0,0 1 3 0,-1-2-6 0,3 0 8 16,-1-1-3-16,0-2 5 0,0 3-3 0,1-2-4 16,-1 1 3-16,1 1 2 0,-1 1 1 0,-3-3-5 15,4 6-1-15,-6-1 5 0,3 1-6 0,-1 1 2 0,-1 2-8 16,1 0-13-16,-2 2-18 0,0-2-20 0,3 1-11 15,-3-3-31-15,5 4-14 0,-6-4-29 0,7 2-15 16,-5-1-26-16,-2 2-16 0,0-1-22 0,7 0-17 0,-5 3-57 16</inkml:trace>
  <inkml:trace contextRef="#ctx0" brushRef="#br0" timeOffset="199027.66">23854 10758 1400 0,'-6'-2'-27'16,"-1"-1"49"-16,-2 0-31 0,3 1 12 0,-2 1 18 15,1-2 11-15,-1 0 3 0,-2 0 19 0,3 0 40 16,1 0-39-16,2 2 47 0,-2-1-8 0,4-1-7 0,2 5-8 15,-1-4 7-15,4 4-13 0,-3-2-15 0,0 3-11 16,3-3-11-16,-3 1-8 0,3-1-4 0,-3 3 7 16,3 2-4-16,0 0 6 0,1 0 11 0,-1 3 11 15,3 1 0-15,0 3 10 0,2 0-6 0,-2 1-11 0,3 1 0 16,-1-1-13-16,4 0-11 0,-5-1 0 0,5 2-10 16,-4 0-1-16,3 0-2 0,0-3 2 0,-1 3-8 15,1-1 3-15,0 1 1 0,-2-2-8 0,0 1 5 0,1-2-5 16,0 2 1-16,-1-6-1 0,-1 2 0 0,-2-3-1 15,1 0 10-15,-1-2 5 0,-2 0 1 0,1-1 13 16,-3-2 2-16,3-1 1 0,-3 1 9 0,0-2-3 0,1 1-6 16,0-1-2-16,1-2-4 0,1 0-10 0,1 0 6 15,1-1-5-15,0-1-8 0,3-2 9 0,0 0-3 16,2-2-3-16,-1-2 1 0,3 2-4 0,0-2-7 0,0 2 5 16,1-3 2-16,1 0-10 0,-2 2-1 0,4-2 4 15,-1-1 3-15,-2 0-3 0,1 1-3 0,3-3 2 0,1 1-2 16,-2 1 4-16,2-3 0 0,-4 1-4 0,2 0-3 15,-6 1 4-15,4-1 7 0,-5 0-6 0,4 5-1 16,-8-2 0-16,2 1-7 0,-2 4 0 0,0 0-6 0,2 2-9 16,-6 1-9-16,0 2-9 0,-3 2-15 0,6-2-16 15,-9 1-8-15,8 1-27 0,-6 0-22 0,3 1-20 0,-5-2-29 16,-3 1-19-16,6 1-15 0,-6 1-22 0,1 0 5 16,-6 0-30-16</inkml:trace>
  <inkml:trace contextRef="#ctx0" brushRef="#br0" timeOffset="199844.16">21642 10804 1536 0,'-2'-6'10'0,"2"3"9"0,-2 1 9 0,0 2 10 15,-2-2 13-15,3-1 10 0,1 3 11 0,-1-1 8 16,3 2-3-16,-2-2-3 0,4 2-5 0,-4 0-13 0,2 1-13 15,-2 0-9-15,2 0 3 0,1 1 5 0,0 4-5 16,1 1-3-16,-1 1 2 0,2 3 2 0,0 0 4 16,5 4-1-16,-4 1-15 0,3 0-8 0,-2 1-5 0,2 1 0 15,-1-2-12-15,1 1 5 0,-2 0 1 0,3-2 0 16,-3 1 3-16,2-2-8 0,0-1 3 0,-1-1 1 16,-1-1 4-16,0-3-7 0,2 1-4 0,-4-2 2 15,1-3 9-15,0 0 6 0,-3-1 5 0,1-2 6 0,-1 1 6 16,-2 0 14-16,0-3 9 0,0 3 9 0,-1-3 5 15,3 1 0-15,-3-2-4 0,1 1-3 0,2-4-4 0,1-1-13 16,2-1-11-16,3-3-14 0,1 0-12 0,2-3-3 16,0 0 0-16,2 0-6 0,-1-1-1 0,3-1 2 15,-3 5 5-15,1-4-1 0,-1 5-1 0,-1-5 2 16,1 3-7-16,1 0 3 0,-1 1 2 0,2-2-3 16,1 1 1-16,-3-2-1 0,3 0-2 0,2 0-3 0,-1 3 5 15,-2-3 0-15,3 0-3 0,0 1 3 0,-4 1-1 16,0 1 0-16,-1 0 4 0,-3 1-8 0,-1 1 7 15,-1 1-12-15,-4-1-7 0,3 2-7 0,0 1-15 16,0 0-11-16,-2 1-15 0,2-1 0 0,5 3-40 0,-7-3-4 16,5 2-17-16,-4-1-20 0,-2 3-23 0,1 0-24 15,-2 1-40-15,0 0-22 0</inkml:trace>
</inkml:ink>
</file>

<file path=ppt/ink/ink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18:07:21.548"/>
    </inkml:context>
    <inkml:brush xml:id="br0">
      <inkml:brushProperty name="width" value="0.05292" units="cm"/>
      <inkml:brushProperty name="height" value="0.05292" units="cm"/>
      <inkml:brushProperty name="color" value="#C00000"/>
    </inkml:brush>
  </inkml:definitions>
  <inkml:trace contextRef="#ctx0" brushRef="#br0">1612 2604 0,'0'25'31,"0"-50"32,25 25-47,-25-24-16,0-1 15,25 0 1,0-25-1,0 26 1,24-1 0,26 25-1,-1 25 1,0-1 0,1 1-1,-50-25-15,24 25 16,-24-25-16,25 0 15,-1-25 1,-24 25 0,0-25-1,0 25 17,-1 0-17,1 0 1,25 0-1,-25 0-15,74 25 16,-74-25-16,24 25 16,26-25-1,49-25 1,-75 25 0,-24-49-1,0 24 1,0 25-1,0-25 1,24 50 0,1 0-1,24-1 1,1 1 15,24 0-15,-50-50-1,26 25 1,-26-49 0,1 24-1,-25 25 1,24 25 0,1-25-1,25 24 1,24 1-1,-50-25 1,1-25 0,-25 1-16,24-26 15,-24 25 1,0 25 0,0-25-1,0 50 1,-1-25-1,1 25-15,0 0 16,0-25-16,0 0 16,24 25-1,1-50 1,-1 25 0,51-25-1</inkml:trace>
  <inkml:trace contextRef="#ctx0" brushRef="#br0" timeOffset="3415.99">21406 2580 0,'0'-25'32,"0"0"-1,0 0-15,0 0-1,25 1 1,0-1-1,0 25-15,49-25 16,25 50 0,26 0-1,-51 24 1,-49-49-16,49 50 16,-49-25-1,25-1 1,-1 1-1,26-25 1,-1-25 0,0-24-1,1-26 1,-1 51 0,-24 24-1,-25 49 1,49 1-1,25 24 1,50-49 0,0-25-1,-50-25 1,25-24 0,-49 24 15,-26 0-16,50 75-15</inkml:trace>
  <inkml:trace contextRef="#ctx0" brushRef="#br0" timeOffset="5148.99">794 3299 0,'0'-25'0,"0"50"0,0-75 31,0 26-15,25-1 0,24-25-1,-24 1 1,49-1-1,1 0 1,-26 50 0,51 0-1,-1 50 1,-25 0 0,1-1-1,-1 1 16,0-50-15,-24 0 0,-25-25-16,25 25 15,-50-25-15,49 0 16,1 1 0,-1 24-1,-24 0 1,0 0-16,25 24 15,-26-24-15,26 0 16,49 0 0,-74 0-16,99-49 15,-99 49 1,24-25-16,26-25 16,-26 1 15,26 24-31</inkml:trace>
  <inkml:trace contextRef="#ctx0" brushRef="#br0" timeOffset="6681.99">15528 3125 0,'-25'0'15,"50"0"-15,-50-24 0,0-1 31,50 25-15,0-25 0,24 25-1,26 25 1,49 0 0,-25 24 15,-25-24-16,-24 0 1,-25 0 0,0-50-1,-1 0 1,1 25 0,25 0-1,49 0 1,-49 0-1,74 25 1,-50 0 0,-49-25-16,74 0 15,-74 0 1,25-25-16,-26 0 16,26-25 15,-25 26-16,0 24 1,49 24-16</inkml:trace>
  <inkml:trace contextRef="#ctx0" brushRef="#br0" timeOffset="8832">3125 843 0,'0'25'0,"0"-50"0,0 75 16,0-25-16,0 49 15</inkml:trace>
  <inkml:trace contextRef="#ctx0" brushRef="#br0" timeOffset="9165.99">3175 1116 0,'25'25'16,"0"0"-1,-1-25 1,1 25 0,25-1-1,49 1 1,0 0 0,50 0-1,0-25 1,-25-25-1,0 25 1,50-25 0,-150 25-16,100 0 15,-74 0-15,49 0 16,-24 0 0,-1 0-1,-49 0 16,0 25-31</inkml:trace>
  <inkml:trace contextRef="#ctx0" brushRef="#br0" timeOffset="10832">2877 99 0,'0'-25'0,"0"50"47,0 0-32,0 0 1,0 0-16,0 24 16,25 75-1,-25-25 1,25 199-1,0-124 1,0-25 0,24-1-1,1-73 17,-50-26-32,25-24 15,-1 0 16,1 0-15,0-25 0,0 0-16,24 25 15,-24-25-15,25 0 16,123 24 0,-24-48-1,25-1 1,-25 0-1,0 0 1,74 0 0,-25 1-1,25-1 1,-24 0 0,-75 25-1,0-25 16,50 25-15,-1 25 0,26-25-1,-50 0 1,24 0 0,-49-25-1,25 0 1,25 25-1,-1-24 1,-49 48 0,0-24-1,-24 0 17,-1 0-32,0 25 15,-49 0 16,-1-25-15,26 25 0,-1-50-1,-24 25 1,24-25 0,-49 0-1,0-24 1,-25-50-1,24-1 1,-48-24 0,-26-24-1,25 123-15,-24-99 16,24 99-16,-25-74 16,1-50-1,24 74 16,-25 1-15,1 24 0,49 26-16,-50 24 15,25 0-15,-24 0 16,-1 0 0,25 0-16,-74 24 15,74-24-15,-99 0 16,-50 0-1,-24-24 1,24-1 0,-148 0-1</inkml:trace>
  <inkml:trace contextRef="#ctx0" brushRef="#br0" timeOffset="11148.99">5333 0 0,'0'0'0,"-74"0"0,49 0 16,0 0-16,-25 0 15,26 0-15,-100 25 16,74-25-16,-124 25 16,-24 24-1,-25-24 1,24 25 0,75-26-1,-25 1 1,1-25-1,-26 0 1,-74 0 0,99 0-1,99-25-15,-98 25 16,123 0 0,-74 0-16,-1 0 15,26-24 1</inkml:trace>
  <inkml:trace contextRef="#ctx0" brushRef="#br0" timeOffset="29913">17636 1563 0,'0'24'110,"0"1"-95,0 0-15,0 0 0,0 0 16,0 74-1,25-25 1,-25 26 0,25-1-1,-25-25 1,0 1 0,0-26-1,0 1 1,0-1-1,0-24 1,0 0-16,0 0 31,0 0 1,0-1-1,25-24-16,-1 25 1,1-25-16,-25 25 16,50 0-1,-1 0 1,1-1 0,24-24-1,1 0 1,-1 0-1,-49 0-15,25 0 16,-26 0 0,1 0-1,74 0 1,-24 25 0,-1-25-1,1 0 1,-50 0-16,24 0 15,-24 0-15,25 25 16,24-25 0,25 25-1,-49-25 1,24 0 0,1 0-1,-26 0 1,26 0-1,-26 0 1,1 0 15,24 25-15,1-25 0,-1 0-1,25 0 1,50 0-1,-99 0 1,-25-25-16,24 25 16,-24 0-16,0-25 15,24 0 1,-24 0 0,-25 1-16,25-1 15,-25 0-15,25 0 16,-25 0-16,49-24 15,-49 24 1,25-25 0,0-24-1,-25 0 1,-25 49 0,25-25-1,-25 1 1,1-1-1,24 0 1,-25 1 0,0-1-1,0 25 1,0-24 0,1 24-1,-1 0 1,-25-24-1,-24 24 1,-25 0 15,-25 0-15,-50 25 0,50-25-1,-50 25 1,1-25-1,49 1 1,99 24-16,-99 0 16,74 0-16,-49 0 15,-25 0 1,0-25 0,49 25-1,1 0 1,-100 0-1</inkml:trace>
  <inkml:trace contextRef="#ctx0" brushRef="#br0" timeOffset="52060">10592 446 0,'24'-24'32,"1"24"14,-50-25 17,25 0-47,-24 0-1,24 0-15,-25 25 16,-25-24-1,25-1 1,-49 50 0,49-25-1,-24 24 1,-1 26 0,0 0-1,26-1 1,-1 1-1,25 0 1,0-1 0,25-24-1,24 0 17,1 0-17,-1-1 1,26-24-1,-50 25 1,-1-25-16,26 25 16,-25-25-16,0 25 15,24 0 1,-49-1 0,25-24-1,-25 25 1,0 0-1,0 0 1,0 0 15,0-1-31,-25-24 32,-24 25-17,-26 0 1,1-25-1,-25-25 1,-50-49 0</inkml:trace>
  <inkml:trace contextRef="#ctx0" brushRef="#br0" timeOffset="52826.99">10988 719 0,'0'25'16,"25"-50"15,0 25 1,0 0-17,0 0 1,-1 0-16,26 0 15,25-24 1,-26 24 0,1 0-1,-25 24-15</inkml:trace>
  <inkml:trace contextRef="#ctx0" brushRef="#br0" timeOffset="53108.99">11013 967 0,'0'-24'15,"25"24"-15,0 0 63,0 0-63,-1 0 15,51 0 1,49 0 0</inkml:trace>
  <inkml:trace contextRef="#ctx0" brushRef="#br0" timeOffset="53925.99">11881 198 0,'0'0'0,"0"-24"31,-24 24-15,-1 0-1,-25 24 1,1 26 0,24 24-1,0-74-15,0 75 16,25-50-16,0-1 16,0 26-1,50-25 1,-25 0-1,-1 0-15,26-1 16,-25-24 0,-25 25-16,25 25 15,-50 24 17,0 1-17,0-1 1,0-24-1,50-26 1,0 1 0,0 0-1,0 0 1,-1 0 0,1 24-1,-25 26 1,0-1-1,25 75 1</inkml:trace>
  <inkml:trace contextRef="#ctx0" brushRef="#br0" timeOffset="58145.99">12254 347 0,'0'25'125,"24"0"-125,-24 0 16,0-1-16,25 76 16,-25-51-16,25 1 15,-25-25-15,0 0 16</inkml:trace>
  <inkml:trace contextRef="#ctx0" brushRef="#br0" timeOffset="58574.99">12526 670 0,'25'0'109,"0"0"-109,0 0 16,0 0-16,-1 0 15,26 0 1,-25 0-1,-50 25 1,0 24 0,-49 75-16</inkml:trace>
  <inkml:trace contextRef="#ctx0" brushRef="#br0" timeOffset="59108">12898 347 0,'0'-25'0,"25"25"47,-25-24-32,25 24-15,0 0 16,0 0-16,49 24 15,0 26 1,-49 24 15,-50 51-31,-24-26 16,-26-25 15,51 1-15,-1-51-1,50-24 1,49-49 0,0-1-1,1 25 1,-1 1-16</inkml:trace>
  <inkml:trace contextRef="#ctx0" brushRef="#br0" timeOffset="59358.99">13494 794 0,'0'25'47,"0"-1"-32,0 1-15,0 0 16,0 0-16,0 49 16</inkml:trace>
  <inkml:trace contextRef="#ctx0" brushRef="#br0" timeOffset="59946.99">13742 422 0,'0'-25'16,"0"0"-1,25 25 1,24-50 0,1 26-1,-1 24 1,1 0-1,-25 24-15,-25 76 16,-25-100-16,-25 74 16,50-49-16,-74 74 15,49-74-15,0 25 16,25-50 15,25-25-15,25 0-1,-1-25 1,1 50 0,0 0-1,-26 25 1,1 25 0,-50 49-1,-24 0 1,-1-49-1,-24-25 1,-25-25 0</inkml:trace>
  <inkml:trace contextRef="#ctx0" brushRef="#br0" timeOffset="60224.99">14362 819 0,'0'0'0,"0"24"63,0 1-63,0 0 15,0 0-15,-25-25 0,25 149 16</inkml:trace>
  <inkml:trace contextRef="#ctx0" brushRef="#br0" timeOffset="60524.99">14709 223 0,'0'0'0,"0"25"15,0 0 17,0 0-32,0 24 31,0 100-31,25-25 31,0-25-15,0 25-16</inkml:trace>
  <inkml:trace contextRef="#ctx0" brushRef="#br0" timeOffset="60896">14610 322 0,'-25'0'31,"25"25"-15,0 0 0,-25 0-16,1 49 15,24-24 1,-50 49-1,25-24 1,0-26 0,25-24-1,25-25 1,50-25 0,-26 0-1,-24 25-15,74-24 16,-24 24-16</inkml:trace>
  <inkml:trace contextRef="#ctx0" brushRef="#br0" timeOffset="61160">15007 868 0,'0'0'0,"-25"25"62,25 0-46,0 0-16,0-1 15,0 51-15</inkml:trace>
  <inkml:trace contextRef="#ctx0" brushRef="#br0" timeOffset="61675">15379 347 0,'-25'0'0,"0"0"31,25 25-31,-25-25 16,25 50-1,-24-1 1,48 1 15,1 0-15,0-26-16,0 1 16,25 0-1,-26-25-15,1 25 16,25-25-1,-1 25 1,1-1 0,-25 1-1,-25 0 1,0 0 0,-50 0-1,1-1 1,-26-24-1,-74-49 1</inkml:trace>
  <inkml:trace contextRef="#ctx0" brushRef="#br0" timeOffset="61874.99">15304 322 0,'0'0'0,"0"-24"0,25 24 32,0 0-17,0 0 1,25 0 0,98 49-16</inkml:trace>
  <inkml:trace contextRef="#ctx0" brushRef="#br0" timeOffset="62174.99">15925 794 0,'0'25'0,"0"-50"0,24 25 47,-24 25-47,0-1 15,-24 76 1</inkml:trace>
  <inkml:trace contextRef="#ctx0" brushRef="#br0" timeOffset="62725">16371 322 0,'0'0'0,"0"-24"16,-25 24-16,0 0 47,25 24-32,-24-24 1,-26 75-16,-24-1 31,-1 1-15,50-26-1,1 26 1,24-26 0,49 1-1,75-25 1,25-25 0,-50 0-1,-74-25-15,25 0 16,-25 0-16,-50 1 15,-50-26 1,-24 50 0,-25 25-1,-25 24 1</inkml:trace>
  <inkml:trace contextRef="#ctx0" brushRef="#br0" timeOffset="63508">16842 99 0,'0'0'0,"0"-25"0,25 25 31,0 0 0,-25 25-31,50 25 16,-50 74-1,-25-25 1,25-74-16,-50 124 31,25-124-31,1 24 16,24 1-1,49-1 1,1-24 0,-1-25-1,-24 0 1,-25 50 0,0-25-1,-25 49 1,25 0-1,-24 1 1,48 24 0,-24-49-1,0-1 1,-24 1 15,-26 24-31</inkml:trace>
  <inkml:trace contextRef="#ctx0" brushRef="#br0" timeOffset="86541">20117 322 0,'0'0'0,"-25"0"16,25 25 47,0 0-48,0 0 1,0 0-16,0-1 0,0 51 15,0 99 1,25-26 0,-25 76-1,49-26 1,-49-74 0,0-25-1,0-24 1</inkml:trace>
  <inkml:trace contextRef="#ctx0" brushRef="#br0" timeOffset="87805">20092 446 0,'25'0'31,"-1"0"16,1 0-47,0 0 15,0 0-15,24 0 0,1 0 16,0 0-16,74 0 16,99 0-1,0 25 1,-49-25 15,24 0-15,-49 0-1,-25-25 1,-50 25 0,-24 0-1,0 0 1,-1 0-1,-49 25 64,0 0-48,0 0-31,0 0 15,0 24-15,25 51 32,0 24-17,0-25 1,0 0 0,-25-74-16,24 99 15,-24-99-15,25 74 16,-25-25-1,25-49-15,-25 49 16,0-49-16,0 25 16,0-1-1,0-24 1,25 0 0,-50-25-1,25 25 32,-25-25-31,-74 0 15,74 0-15,-49-25-1,-1 25 1,-74-25-1,25 0 1,-24 1 0,-1 24-1,50 0 1,24-25 0,-24 50-1,-25-25 1,25 0-1,-1 24 1</inkml:trace>
  <inkml:trace contextRef="#ctx0" brushRef="#br0" timeOffset="88572">20563 645 0,'-25'0'32,"0"0"-1,25 25-31,-24-25 16,24 25-1,0-1 1,0 1-1,24 0 1,1-25 0,50-25-1,-26 0 1,-49 1 0,0-1-1,-49 25 1,24 0 15,-25 0-15,25 49-16</inkml:trace>
  <inkml:trace contextRef="#ctx0" brushRef="#br0" timeOffset="89140.99">21332 670 0,'-25'0'31,"0"0"16,25 25-47,0-1 15,-24-24 1,24 25-16,24 25 16,1-25-1,50-25 1,-26-25 15,-24 0-15,-25 0-1,0 0 1,-25 25 0,0 0-16,1 0 15,-1 0-15,0 0 16</inkml:trace>
  <inkml:trace contextRef="#ctx0" brushRef="#br0" timeOffset="89720.99">21059 1017 0,'-25'0'0,"1"0"47,-1 25-16,25 0-15,-25-25-16,25 49 15,0 1 1,25-25 0,0-25-1,-1 0 1,26-75-1,-50 26 1,0-1 0,-25 50-1,0 25-15</inkml:trace>
  <inkml:trace contextRef="#ctx0" brushRef="#br0" timeOffset="90339.99">20662 1191 0,'0'0'0,"-25"0"16,1 24 15,-1-24-15,25 25-1,-25-25-15,25 25 16,-25 0-1,25 24 1,25-24 0,0 0-1,0-25 1,24-25 0,-24-24-1,-25-1 1,-25 0-1,-24 50 1,24 0 15,0 50-31</inkml:trace>
  <inkml:trace contextRef="#ctx0" brushRef="#br0" timeOffset="90955">21456 1290 0,'0'-25'16,"-25"25"-1,0 0 17,1 0-1,24 25-16,-25-25-15,25 25 16,0-1-16,0 1 31,25 0-15,24-25 0,-24-25-1,-25-24 1,0-1-1,-25 25 1,0 0 0,25 50-16</inkml:trace>
  <inkml:trace contextRef="#ctx0" brushRef="#br0" timeOffset="108684.99">18852 5879 0,'-25'-25'0,"0"25"16,0 0 15,0 0-15,1-25-1,-1 0 1,-25 0-1,-49 1 1,0 24 0,24 24-1,1 26 1,49-25-16,-25 25 16,26-26-16,-1 26 15,-50 74 1,26 0-1,24-50 1,0 26 0,0-26-1,25 0 17,25 50-17,-25-74 1,25 0-1,0-26 1,0 1 0,24 0-1,26 0 1,-1 0 0,0-25-1,50 0 1,-24-25-1,-1 0 1,0-49 0,0-26-1,-24-24 17,-75 100-32,49-100 15,-24 74-15,-25-49 16,-25-25-1,-49-25 1,49 124-16,-124-124 16</inkml:trace>
  <inkml:trace contextRef="#ctx0" brushRef="#br0" timeOffset="110702.99">2133 5606 0,'0'0'0,"-25"0"16,1 0-16,-1 0 15,0 0 1,0-25 0,0 25-1,-24 0 1,-1 25-1,-24 0 1,24 24 0,-24 1-1,24 24 17,50-49-32,-50 50 15,50-51-15,-49 76 16,24 48-1,25-24 1,0-99-16,0 74 16,0-74-16,25 50 15,24 24 1,1-25 0,-25-74-16,25 75 15,-26-75-15,51 24 16,-1 1-1,50-50 1,-25 25 0,-74-24-16,124-1 15,-124 0 1,99-49 0,0-75-1,-75 0 1,-24-49-1,-50-26 1,-99 26 0,-24 99-1,-26 24-15</inkml:trace>
  <inkml:trace contextRef="#ctx0" brushRef="#br0" timeOffset="-209392.75">4862 7169 0,'0'0'16,"-25"0"-16,0-25 31,-49 0 0,49 25-31,0 0 16,-25 0 0,-24 25-1,-25 74 1,0-25 0,49 1-1,-49 98 1,74-49-1,25-24 1,25-26 15,0 0-15,24-24 0,26 0-1,24-25 1,0-1-1,50 1 1,-50 0 0,0-25-1,-24-50 1,-1 1 0,-74 24-16,75-74 15,-75 74-15,24-74 16,-24-50 15,-49 0-31,-26 75 31,51 49-31,-76-25 16,-49 1-16</inkml:trace>
  <inkml:trace contextRef="#ctx0" brushRef="#br0" timeOffset="-172841.75">16098 7094 0,'25'0'16,"-25"25"31,0 0-32,0 0 1,0 74 0,25-74-1,-25 49-15,25 25 16,-25 0 0,24-49-1,-24-25 16</inkml:trace>
  <inkml:trace contextRef="#ctx0" brushRef="#br0" timeOffset="-172264.73">16123 7020 0,'25'-25'47,"0"25"-31,-25 25 0,24-25-16,51 25 15,-1-1 1,26 1-1,-26 0 1,-49 0 0,24 0-1,-49-1 1,0 26 0,-24 0-1,-1-1 16,-50 26-15,1-26 0,49-49-16,-49 25 15,49-25-15,-25 0 16,-49-50-16</inkml:trace>
  <inkml:trace contextRef="#ctx0" brushRef="#br0" timeOffset="-171530.75">16966 7020 0,'-24'0'15,"-1"25"32,25-1-47,-25-24 16,25 25-16,-25 0 15,0 49 1,1 1 0,-1 24-1,25-25 1,0-24 0,0-25-1,25 24-15,-1-24 16,1 0-1,0 0 1,25 24 0,-1-49-1,26 25 1</inkml:trace>
  <inkml:trace contextRef="#ctx0" brushRef="#br0" timeOffset="-171098.73">17140 7218 0,'0'25'46,"0"0"-30,0 0 0,0-1-16,25 26 15,-25 24 1,25 1 0,-25-26-1,0 1 1</inkml:trace>
  <inkml:trace contextRef="#ctx0" brushRef="#br0" timeOffset="-170730.75">17289 7069 0,'25'0'16,"-25"25"15,24-25-15,1 25-1,0 0 1,-25 0-16,25-1 16,24 76-1,1 48 1,-25-24 0,-25 0-1,-50 75 1</inkml:trace>
  <inkml:trace contextRef="#ctx0" brushRef="#br0" timeOffset="-168698.73">18107 7541 0,'-24'0'0,"48"0"47,1 0 0,0 24-31,0-24-16,0 0 15,24 25 1,1-25 0,24 0-1,1-25 1,-51 25-1</inkml:trace>
  <inkml:trace contextRef="#ctx0" brushRef="#br0" timeOffset="-168415.75">18157 7764 0,'0'0'0,"25"0"62,0 0-46,-1 0-1,26 25 1,24-50 0,-49 25-16,124-25 15</inkml:trace>
  <inkml:trace contextRef="#ctx0" brushRef="#br0" timeOffset="-166382.75">19422 6921 0,'0'-25'32,"0"0"-1,0 50 63,0 0-63,0-1 0,0 26-15,25-25-1,-25 0-15,49 123 16,-49-123 0</inkml:trace>
  <inkml:trace contextRef="#ctx0" brushRef="#br0" timeOffset="-165615.75">19199 7689 0,'0'25'16,"25"-25"47,-1 25-48,1-25-15,0 0 0,25 0 16,24 0-16,75 25 15,-124-25-15,74 0 16,-49 0-16,74 0 16,-100 0-16,51 0 15,-1 0 1,-24 0 0,-1 0-1</inkml:trace>
  <inkml:trace contextRef="#ctx0" brushRef="#br0" timeOffset="-162332.75">19993 8012 0,'-25'-25'0,"0"25"32,0 0-17,0-25 1,-24 0-1,-26 50 1,1 0 0,0 50-1,24-1 1,0-24 0,25 49-1,-24-25 1,49-49 15,0 0-31,0 24 16,0-24-16,25 0 15,-1 25 1,26-26 0,25 1-1,-1-50 1,25 1-1,-49-1 1,-25-25 0,-50-24-1,0 24 1,-74 50 0,0 0-1,-1 25 16,75-25-31,-99 74 0</inkml:trace>
  <inkml:trace contextRef="#ctx0" brushRef="#br0" timeOffset="-124971.74">21233 7665 0,'0'0'0,"25"24"156,-1-24-125,1 0-15,0 0 0,25 0-16,-1 0 15,150 25 1,-75-25-16</inkml:trace>
  <inkml:trace contextRef="#ctx0" brushRef="#br0" timeOffset="-124436.73">21282 7293 0,'-49'-75'0,"24"75"15,50 25 79,0-25-94,-1 0 0,1 0 16,50 25-1,49-25 1,-50 25-1,0-25 1,1 0-16</inkml:trace>
  <inkml:trace contextRef="#ctx0" brushRef="#br0" timeOffset="-123836.74">21779 7069 0,'-75'-24'0,"50"24"63,50 0-32,-25 24-31,25-24 16,25 25-1,123 99 1,-98-49-16,49 24 31,-75-25-15,-24-74-16,-25 25 15,0 0-15,0 0 16,-25-1 0,0 26-1,-24-25 1,24 24 0,0-49-16,-24 25 15,24 0-15,0 0 16,-99 74-1</inkml:trace>
  <inkml:trace contextRef="#ctx0" brushRef="#br0" timeOffset="-123334.74">22547 6921 0,'0'24'78,"0"1"-62,25-25-16,-25 25 15,25 74 1,0-24 0,0 49-1,-25 0 1,24-75-1,-24 50-15</inkml:trace>
  <inkml:trace contextRef="#ctx0" brushRef="#br0" timeOffset="-111323.73">1116 8781 0,'-25'0'0,"25"25"16,0-1 31,0 1-32,25-25-15,-25 25 16,0 0-16,25 49 16,-25 1-1,0-1 1,25 1-1,-25-1 1</inkml:trace>
  <inkml:trace contextRef="#ctx0" brushRef="#br0" timeOffset="-110506.74">1116 8558 0,'0'0'0,"-25"0"15,25-25-15,-24 25 31,-1 0-15,0 0 0,0 25-1,0 24 1,1 1 0,-26 49-1,25 25 1,0-50-1,25 51 1,0-26 0,25-25-1,0-24 1,25-1 15,24-24-15,-49 0-16,24 0 15,-24-25-15,50 0 16,24 25 0,-25-50-1,-24 0 1,24-25 0,-24 1-1,-25-50 1,-25-25-1,-50 24 1,0 1 0,-49 0-1,-25 49 1,-74-24 0</inkml:trace>
  <inkml:trace contextRef="#ctx0" brushRef="#br0" timeOffset="-101724.73">5457 9649 0,'0'0'0,"-25"0"15,0 0 16,50 0 1,-25-25-17,25 25 17,0-25-17,0 25 1,24-24-1,26 24 1,-51 0 0,26 0-1,0 0 1,-26 0 15,1 0-31,0 0 16,0 0 15,0 0-15,-25-25-1,25 25 1,-1 0 0,1 0-1,0 25 1,25-25-1,-26 0-15,26 0 16,-25 0-16,0 0 16,-1 0-1,1 0 1,0 0 0,0-25-1,0 25 1,-1 0 15,1 25-15,25-25-1,24 0 1,25 0 0,-49 0-1,0-25 1,-26 25-1,-24-25 1,25 25 0,-25 25-1,50-25 1,-1 25 0,1 24-1,25-24 1,-51-50 15,26 25-15,-25-25-1,0 1 1,-1 24 0,26 0-1,0 24 1,-1-24-1,1 25 1,-1-25 0,1 0-1,-25-25 1,0 1 0,-1 24-1,1 0 1,0 0 15,49 24-15,1 26-1,-1-25 1,1-25 0,-1 0-1,-24-25 1,-1-25-1,1 26 1,0 24 0,-1 0-1,-24 0-15,25 0 16,-26 0-16,26 24 31,24-24-31,50-24 16</inkml:trace>
  <inkml:trace contextRef="#ctx0" brushRef="#br0" timeOffset="-97341.73">9996 9575 0,'0'0'15,"25"0"-15,-25-25 0,25 25 16,25-25 15,-1 25-15,50 25-1,1 0 1,-26-1 0,-24 1-1,-26 0-15,26-25 16,-25 0-16,24 0 15,-24-25 1,25-24 0,-1 24-1,-24 0 1,0 25-16,0 0 31,0 0-31,49 25 0,0-25 16,26 25-1,-76-25 1,51 0 0,-50 0-16,49 0 15,-24 0 1,24-25 0,-24 0-1,-1 0 1,-24 25-1,25 25 1,-1 0 0,1 0-1,0-1 1,-26-24-16,26 0 16,-25 0-16,24 0 15,26-24 1,-26 24 15,1-25-15,0 25-1,-26 0-15,26 0 16,-50 25-16,75-25 16,-26 0-1,26 24 1,24-24-16</inkml:trace>
  <inkml:trace contextRef="#ctx0" brushRef="#br0" timeOffset="-89692.74">22870 9327 0,'0'24'109,"0"1"-93,0 0-16,25-25 0,-25 74 15,25 50 1,-1 75 0,1-100-1,0 50 1,0-25-1,-25-50 1,0-24 15,25 0-15,-25-26 0,24-24 30,-24 25-30,0 0 31,25-25-31,0 25 15,0-25-16,0 0 17,-1 0-17,1 0-15,25 0 16,-25 0-16,49 0 16,0 0-1,-49 0-15,50 0 16,-51 0-16,26 0 15,74 0 1,-25 0 0,1-25-1,24 25 1,-25 0 0,0-25-1,-25 25 1,1 0-1,-26-25 1,-24 25 15,0 0-31,0 0 16,0 0-16,-1 0 16,1 0-1,0 0 1,-25-24 15,25 24-31,0-25 31,-25-25-15,0 1 0,0-26-1,0-24 1,0 24 15,-25-24-31,0 0 31,0-25-15,25 25 0,-25 49-1,25 1 1,0-1-1,-24 0 1,24 1 0,-25-26-1,25 26 1,-25 24 0,25-25-1,0 26 1,0-1-1,-25 25 1</inkml:trace>
  <inkml:trace contextRef="#ctx0" brushRef="#br0" timeOffset="-87193.73">23341 9252 0,'0'-25'16,"0"1"31,0 48 47,0 1-79,25 0-15,-25 0 0,25 49 16,-25-49 0,0 0 15,0 0-31,25-1 15,-25 1 1</inkml:trace>
  <inkml:trace contextRef="#ctx0" brushRef="#br0" timeOffset="-86282.74">23341 9203 0,'0'-25'47,"-25"25"16,25 25-48,-24-1-15,24 1 0,-25 0 16,-50 49-1,51-24 1,-1 0 0,25-26-1,0-24 1,0-24 31,25 24-32,-1 0 32,1 0-31,0 0 0,0 0-16,0 0 15,24 0 1,26 0-1,-26-25 1,1 25 0,-50 25 15</inkml:trace>
  <inkml:trace contextRef="#ctx0" brushRef="#br0" timeOffset="-85826.73">23639 9178 0,'0'25'93,"0"-1"-93,0 1 0,0 0 16,0 0 0,25 24-1,-25-24 1,0 0-1,24 74-15</inkml:trace>
  <inkml:trace contextRef="#ctx0" brushRef="#br0" timeOffset="-85210.73">23664 9227 0,'0'-24'0,"0"-1"31,24 0 16,1 25-16,0 0-15,0 0-1,0 0-15,24 0 0,1 25 16,-25-25 15,-50 25-31,25-1 31,-25-24 1,25 25-17,25-25 16,0 25-15,24 0 0,26 0-1,-75 24 1,-50-24 0,25 25-1,-74-1 1,25-24-1</inkml:trace>
  <inkml:trace contextRef="#ctx0" brushRef="#br0" timeOffset="-84243.73">23564 9798 0,'0'-25'0,"0"50"63,0 0-48,-24-25 1,24 24-16,0 1 15,0 25 1,24-25 0,-24-1-1,25-24 32,-25-24-31,25 24-1,0-25 1,0 25-16,24 0 31,26 25-15,-51-1 0,1 1-1,-25 25 1,0 0-1,0-26 1,-25 1 0,-49 0-1,49 0 1,-24-25 0,-26 0-1</inkml:trace>
  <inkml:trace contextRef="#ctx0" brushRef="#br0" timeOffset="-83942.73">23564 9674 0,'25'0'63,"0"0"-48,0 0-15,0 0 16,49 0-1,25 49 1</inkml:trace>
  <inkml:trace contextRef="#ctx0" brushRef="#br0" timeOffset="-83493.74">24061 9748 0,'0'0'0,"0"25"63,0 0-48,0 0 1,0-1-16,0 1 0,24 0 16,1 74-1,0 1 1,-25-51 0,0 26-1</inkml:trace>
  <inkml:trace contextRef="#ctx0" brushRef="#br0" timeOffset="-83056.74">24061 9723 0,'0'0'0,"24"0"31,-24-24-15,25 24 0,0 0-16,-25-25 15,25 25-15,24 0 16,-24 0-1,25 0-15,-1 25 16,1-25 15,-50 24-15,0 26 0,-25-25-1,25 0-15,-25 24 16,1-49-16,24 25 0,-25 0 15,-25 49 1,-24-24-16</inkml:trace>
  <inkml:trace contextRef="#ctx0" brushRef="#br0" timeOffset="-82792.74">24185 9996 0,'24'0'47,"-24"25"-47,0 0 16,25-25-1,-25 25-15,50 24 16,-1 26 0,75 74-1</inkml:trace>
  <inkml:trace contextRef="#ctx0" brushRef="#br0" timeOffset="-72028.74">23490 10914 0,'25'0'125,"0"0"-94,24 0-15,1 0-16,-1 0 0,1 0 15,173 0 1,-198 0 0,0 0-1,0 0-15</inkml:trace>
  <inkml:trace contextRef="#ctx0" brushRef="#br0" timeOffset="-71728.74">23614 11162 0,'0'0'0,"25"0"31,-25-25-15,25 25 0,24 0-1,26 0 1,-1 0 0,1 0-1,-1 0-15</inkml:trace>
  <inkml:trace contextRef="#ctx0" brushRef="#br0" timeOffset="-70895.73">24656 10889 0,'0'0'0,"-25"0"62,0 0-30,0 0-32,1-25 15,-1 25-15,0 0 16,0-24-16,-49-1 15,24 0 1,25-25 0,1 1-1,24-1 17,0 1-17,49 24 1,-24-25-1,49 50 1,-49 0 0,74 25-1,-49 25 1,0-1 0,-26 26-1,-24-1 1,25 25 15,-50-99-31,25 25 0,0 0 0,-24 124 16,-26-50-1,-24 0 1</inkml:trace>
  <inkml:trace contextRef="#ctx0" brushRef="#br0" timeOffset="-59013.73">9599 11906 0,'-24'-25'0,"24"1"0,24 24 63,1 0-47,25 0-1,24-25 1,25 50-1,1-25 1,-51 0 0,1 0-1,-25 0 1,0 0 0,24 24 15,-24-24-16,49 25 1,1 0 0,-1-25-1,1 0 1,-75-25-16,49 25 16,-24 0-16,0-25 15,0 25 16,-1 0-15,1 0 0,-25 25-16,50-25 15,24 25 1,1 0 15,-1-25-15,-24-25-1,-1 25 1,-49-25 0,25 25-1,25 0 1,49 25 0</inkml:trace>
  <inkml:trace contextRef="#ctx0" brushRef="#br0" timeOffset="-50698.73">2356 11906 0,'0'-25'15,"25"1"17,-25 48 30,0 1-31,0 0-15,0 0-16,25 0 16,-25 49-1,25 50 1,-25 25-1,25-50 1,-25-24 0,0-51-16,0 26 15,0-25-15,0 0 16,0 24 0,0-24-1,24 0 48,1-25-48,-25 25 1,25-25 0,49 24-1,-24-24 1,-25 0-16,49 0 15,-49 0 1,0-24-16,74 24 16,-24-25-1,24 25 1,-50-25 0,-24 25-16,50 0 15,-51-25 1,26 25-1,24-25 1,1 1 0,-50 24-1,-1 0 1,1 0 15,-25-25-15,0 0 15,0 0-15,-25 25-16,25-49 15,0-51 1,-24 1 0,-1 25-1,0-26 16,0 51-15,0-1 0,1 25-1,24 1 1,-25 24 0,25-25-1,0 0 32,-25 25-47,25-25 16,-25 0-1,0 25 1,1-24 0,-26 24-1,0 0 16,26 0-15,-76 24 0,26-24-1,-25 25 1,74-25-16,-49 0 16,49 0-16,-25 0 15,-24 0 1,-26 25-1,26-25-15</inkml:trace>
  <inkml:trace contextRef="#ctx0" brushRef="#br0" timeOffset="-36599.74">620 13940 0,'0'-25'47,"0"1"-16,0 48-31,25-24 16,0-24 31,-25-1-47,25 25 16,-1-25-16,51-49 15,-1 49 16,-24 25-15,-25 49 0,-1 26-1,-24 24 1,-24-25 0,24 26-1,-25-51 1,25-24-1,0-50 1,25 25 15,-25-25-15,24 25 0,51-49-1,-1-1 1</inkml:trace>
  <inkml:trace contextRef="#ctx0" brushRef="#br0" timeOffset="-35983.73">943 13271 0,'-25'0'0,"25"-25"15,-25 25-15,0 0 16,0-25-1,-24 25 1,-26 25 0,1 24-1,0 51 1,24 48 0,0 26-1,1 24 1,49-173-16,-25 149 15,25-149-15,49 99 16,1-25 0,49 0-1,25-74 1,100 0 0,-26-50-1,25-25 1,-49-49-1,-125 25 17,-24-75-17,-99-50 1,-25 26 0,-1 74-1,76 74-15,-200 0 16</inkml:trace>
  <inkml:trace contextRef="#ctx0" brushRef="#br0" timeOffset="-21135.74">2977 14287 0,'-25'0'15,"25"-24"17,-25 24-1,25-25-31,-25 25 31,0-25-15,-24 0-1,-26 0 1,26 25 0,49 25-16,-50-25 15,25 25-15,-24 0 16,-1 24-1,0 26 1,1-1 15,-1 1-15,25 24 0,25 0-1,0 0 1,25-24-1,0-26 1,0 1 0,0-25-1,24 0 1,-24-1-16,25-24 16,-26 25-16,26-25 15,0 0 1,-1 0-1,26-25-15,-50 25 16,24 0-16,50-49 31,-24-1-15,-50 25 0,-1-49-1,1 24 1,-25 26-16,-25-76 15,25 76-15,-24-100 16,-26 49 0,-24-24-1,-1 49 1,50 50-16,-99-49 16</inkml:trace>
  <inkml:trace contextRef="#ctx0" brushRef="#br0" timeOffset="-13535.75">4887 12799 0,'0'-25'16,"0"1"31,0 48 78,0 1-110,49 74-15,-24 25 16,-25-74-1,25 0 1,-25-26 15,-25-48-31</inkml:trace>
  <inkml:trace contextRef="#ctx0" brushRef="#br0" timeOffset="-12620.75">5259 13097 0,'0'-25'0,"24"25"110,-24 25-95,25 0-15,-25-1 32,0 1-32,-25 75 15</inkml:trace>
  <inkml:trace contextRef="#ctx0" brushRef="#br0" timeOffset="-11603.75">5705 12675 0,'0'-25'47,"-25"50"47,0 0-94,1 0 16,24 0-16,-50 24 15,25 1 1,0 24 0,25-49-1,0 25 1,25-26-1,-25 1 1,25 0-16,0 0 16,0-25-1,-1 0 1,26 25 0,24-50-1,-49 25-15,0 0 16,0-25-16,0 0 15,-25 0 1,0 1 0,-25-26-1,-25 25 1,-24 25 0,24 25-1,-49 25 1</inkml:trace>
  <inkml:trace contextRef="#ctx0" brushRef="#br0" timeOffset="-11069.75">5953 12452 0,'0'0'15,"25"0"1,0 0 15,0 0-31,-1 0 16,26 25-1,24 24 1,-24 75 0,-25 25-1,-25 0 1,-25 49-1,-49 26 1</inkml:trace>
  <inkml:trace contextRef="#ctx0" brushRef="#br0" timeOffset="-10386.75">4762 12477 0,'-24'0'15,"24"25"1,-25-1-16,25 1 16,-25-25-1,0 75 1,-24 49 0,-1-25-1,50 0 1,25-25-1,-25-49-15,49 99 16,-24-99-16,0 0 16,25 49-1,24 1 1,75 24 0</inkml:trace>
  <inkml:trace contextRef="#ctx0" brushRef="#br0" timeOffset="-9035.75">6524 13022 0,'0'0'16,"24"25"31,1 0-32,-25 0-15,25 24 16,-25 51 15,-74 73-31</inkml:trace>
  <inkml:trace contextRef="#ctx0" brushRef="#br0" timeOffset="-8450.75">6995 12452 0,'-25'0'0,"25"25"31,-25-25-31,25 25 16,-49 24 0,24 26-1,0 24 1,0 50-1,25-50 1,0 0 15,25 0-15,25-24 0,24-26-1,25-24 1,-24-25-1,24-25 1</inkml:trace>
  <inkml:trace contextRef="#ctx0" brushRef="#br0" timeOffset="-7803.74">7144 12700 0,'0'-25'31,"25"0"0,-25 1-31,24 24 16,-24-25-16,25 25 0,0-25 31,25 25-15,-26 0-16,26 25 16,-50 0-16,25 49 15,-25 25 1,-50 50-1,25-99 1,-24 74 0,24-75-1,0-24 1,50-25 0,-25-25-1,50 25 1,-1-25-1,1 1 1,24-26 0</inkml:trace>
  <inkml:trace contextRef="#ctx0" brushRef="#br0" timeOffset="-5936.73">7689 13047 0,'0'-25'0,"25"25"16,-25 25 31,0 0-32,25 0 1,-25 24-1,-25 26 1,-74 49-16</inkml:trace>
  <inkml:trace contextRef="#ctx0" brushRef="#br0" timeOffset="-4487.73">8062 12650 0,'0'-24'16,"-25"24"-1,50 0 17,-25 24-17,0 1 1,0 0-1,0 0-15,0 24 16,0 26 15,0-26-31,0-24 0,0 0 32,-25-25-32</inkml:trace>
  <inkml:trace contextRef="#ctx0" brushRef="#br0" timeOffset="-4070.73">8037 12849 0,'25'0'16,"-1"0"15,1 0-15,-25-25-16,25 25 0,0 0 15,24 0 17,1 25-17,0 0 1,-26 24-1,1 26 1,0-26 0,-25 1-1,-25-1 1,0 1 0,1-25-1,-26 0 1,0-25-1,26 0-15,-76-50 16</inkml:trace>
  <inkml:trace contextRef="#ctx0" brushRef="#br0" timeOffset="-3770.74">8062 12700 0,'24'-25'47,"1"25"-31,0 0-1,0 0-15,99-49 16</inkml:trace>
  <inkml:trace contextRef="#ctx0" brushRef="#br0" timeOffset="-3387.74">8359 12328 0,'25'0'47,"-25"25"-47,25-25 0,-25 25 15,49 49 1,51 25-1,-26 25 1,0 25 0,-24 0-1,-100 24 1,-24-48-16</inkml:trace>
  <inkml:trace contextRef="#ctx0" brushRef="#br0" timeOffset="-3036.74">9103 13047 0,'-24'25'15,"24"0"1,0 0 0,0-1-16,-25 76 15</inkml:trace>
  <inkml:trace contextRef="#ctx0" brushRef="#br0" timeOffset="-2621.74">9475 12353 0,'0'0'0,"-24"25"16,24-1 0,-25 1-1,-25 99 1,1 0-1,24 0 1,0 50 0,50-50-1,0-25 1,74-24 0,25-51-16</inkml:trace>
  <inkml:trace contextRef="#ctx0" brushRef="#br0" timeOffset="-1837.74">9649 12626 0,'0'0'0,"0"-25"15,0 0 16,25 25-15,0-25 0,24 25-1,26 0 1,-26 25 0,-24 49-1,-50 1 1,0-50-1,-24 24 1,24-49 15,50 0-15,-25-25 0,49 25-1,1 0 1,24 25-1,-24 0 1,-25 25 0,-50 49-1,-49-25 1,24-24 0,-24-25-1,-1-25 1,26-75-16</inkml:trace>
  <inkml:trace contextRef="#ctx0" brushRef="#br0" timeOffset="-1570.73">10319 12973 0,'0'25'47,"0"-1"-31,0 1-16,0 0 15,0 0-15,-25 124 16</inkml:trace>
  <inkml:trace contextRef="#ctx0" brushRef="#br0" timeOffset="-1071.73">10691 12452 0,'0'-25'31,"0"50"-15,0 0-1,0 0-15,0-1 16,25 100 0,-25-49-16,24 24 15,-24-74-15,25 99 16,0-50-1,-25-24-15</inkml:trace>
  <inkml:trace contextRef="#ctx0" brushRef="#br0" timeOffset="-649.74">10641 12427 0,'-25'0'31,"25"25"-15,0 0-16,-24 0 15,24-1-15,-50 51 16,25-1 0,-24 1-1,49-26 1,0-24 15,24-25-15,26 0-1,24-25 1,1 0 0,-1 25-1,1 0-15</inkml:trace>
  <inkml:trace contextRef="#ctx0" brushRef="#br0" timeOffset="-304.74">11013 12254 0,'25'24'47,"0"1"-32,0 0-15,-1 0 16,1 0-16,25 24 16,-25-24-16,49 74 15,-74-74-15,25 124 31,-25-75-31,0-49 0,0 25 0,-25-26 0,0 100 16,1-99-16,-51 124 16</inkml:trace>
  <inkml:trace contextRef="#ctx0" brushRef="#br0" timeOffset="11.26">11633 12948 0,'0'0'16,"0"-25"-16,0 50 15,0 0 1,0 0 0,-24 24-1,24 100-15</inkml:trace>
  <inkml:trace contextRef="#ctx0" brushRef="#br0" timeOffset="878.26">12055 12303 0,'-25'0'15,"25"25"17,0 0-17,0 0-15,-25-1 0,-24 76 16,-1 24 15,1 49-15,49-148-16,0 74 15,0-74-15,0 49 16,24-49-16,26 74 16,-25-74-16,49 25 15,50-25 1,0-25 0,0-25-16</inkml:trace>
  <inkml:trace contextRef="#ctx0" brushRef="#br0" timeOffset="1378.26">12303 12477 0,'0'0'0,"0"-25"15,25 25 32,-25-25-47,50 25 16,-1 25-1,26 25 1,-51 24 0,-24 25-1,-24 0 1,-26-24 15,25-26-15,0-24-16,1 0 15,48-25 1,1 0 0,0-25-1,25 25 1,24-25 0,-49 25-16,74-24 0</inkml:trace>
  <inkml:trace contextRef="#ctx0" brushRef="#br0" timeOffset="1695.27">12824 12898 0,'0'0'0,"25"0"0,0 25 93,-1 0-77,1 74 0</inkml:trace>
  <inkml:trace contextRef="#ctx0" brushRef="#br0" timeOffset="6127.26">12502 12427 0,'0'-49'16,"24"73"78,-24 1-94,0 0 15,0 0-15,25 74 16,0 50-1,-25 24 1,25-98 0,-25 49-1,25-50 1,-25-49 0,0-75-16</inkml:trace>
  <inkml:trace contextRef="#ctx0" brushRef="#br0" timeOffset="6994.26">12427 12303 0,'25'0'63,"-25"25"-48,-25-25-15,25 25 16,0 0-16,0 24 16,-25 1-1,1 24 16,-1 1-15,25-51 0,-25 1-16,0 50 15,0-51-15,25 1 16,-24 0 0,24 0-16,-25 0 15,25-1 48,0-48-63,25 24 109,-1 0-78,1 0-31,0 0 16,0-25-16,0 25 16,49 0-1,0-25 1,1 25-1,-26 0 1,-24 0 0,0 0-1,-25-25 1,25 25 0</inkml:trace>
  <inkml:trace contextRef="#ctx0" brushRef="#br0" timeOffset="11810.27">13047 12626 0,'0'0'0,"0"-25"31,0 0 0,0 0-15,25 25-1,-25-25-15,25-24 16,24 24 0,1 0-1,25 50 1,-26 0 0,-24 74-1,-50-25 16,25-49-31,-25 50 16,25-51-16,-24 1 16,-26 0-1,50-50 17,25 0-17,0 1 1,24-1-1,-24 25-15,25 0 16,-50 25-16,24-25 16,26 24-1,-25 26 1,-25 0 0,-25-1 15,-49 50-16,-26-49 1,1-75-16</inkml:trace>
  <inkml:trace contextRef="#ctx0" brushRef="#br0" timeOffset="12264.26">13494 12105 0,'0'24'47,"25"-24"-31,-25 25-16,24-25 15,1 25-15,50 74 16,-51-74-16,26 74 16,-25-74-16,49 99 15,-49 75 1,0-100 15,-75 74-31</inkml:trace>
  <inkml:trace contextRef="#ctx0" brushRef="#br0" timeOffset="12926.26">14213 12898 0,'0'0'16,"0"25"15,25-25-15,0 50-1,-25-1 1,0 26-1,-25-50-15,-25 74 0</inkml:trace>
  <inkml:trace contextRef="#ctx0" brushRef="#br0" timeOffset="13509.27">14808 12204 0,'0'0'0,"-24"25"32,24 0-17,-25-1 1,0 51 0,0 24-1,-24 50 1,49-25-1,0 0 1,0-25 0,49 0-1,26-49 1,-75-25-16,74 24 16,-49-24-1,49 0-15</inkml:trace>
  <inkml:trace contextRef="#ctx0" brushRef="#br0" timeOffset="14160.27">15131 12427 0,'-25'0'0,"25"25"47,0 0-32,0 0-15,0-1 0,0 1 16,0 25 0,0 24-1,0-49 1,0 0-1,0-50 1,25 25 0,0-25-1,49 0 1,-24 1 0,-1 48-1,1 1 16,0 25-15,-26-25 0,-24 49-1,-24-24 1,-1-1 0,-25-24-1,0 0 1,-74-50-1</inkml:trace>
  <inkml:trace contextRef="#ctx0" brushRef="#br0" timeOffset="14410.26">15032 12427 0,'0'0'16,"24"0"-16,-24-25 15,25 25 1,0 0 0,49-24-1,26 24 1,24 0-16</inkml:trace>
  <inkml:trace contextRef="#ctx0" brushRef="#br0" timeOffset="14743.26">15825 12998 0,'0'-25'0,"0"50"46,0-1-14,0 1-17,0 0-15,0 0 16,0 24-16,-24 51 16</inkml:trace>
  <inkml:trace contextRef="#ctx0" brushRef="#br0" timeOffset="15226.27">15974 12551 0,'0'0'0,"0"-25"16,0 1-1,25-1 1,-25 0 0,25 25-16,24-25 15,26 50 16,-50 49-15,-1 26 0,-48 24-1,-26 24 1,25-123-16,0 25 16,25-25-16,-24-25 15,24 24 1,49-48-1,-24-1 1,0 25-16,49-25 16,-49 25-1,0-25-15,74 0 16</inkml:trace>
  <inkml:trace contextRef="#ctx0" brushRef="#br0" timeOffset="15560.27">16297 12204 0,'24'0'32,"-24"25"-17,25-25-15,0 25 16,0-25-16,25 74 16,49 75-1,-50 0 16,-24-25-15,-50 198-16</inkml:trace>
  <inkml:trace contextRef="#ctx0" brushRef="#br0" timeOffset="15859.26">17090 12973 0,'0'0'0,"-24"0"0,24-25 0,-25 50 31,25 0-15,0 24-1,0 26 1,0 24-16</inkml:trace>
  <inkml:trace contextRef="#ctx0" brushRef="#br0" timeOffset="16360.27">17686 12229 0,'-25'0'31,"25"25"-15,-25-25-16,25 24 0,-49 1 16,49 0-16,-50 49 15,0 50 1,25-24 0,1 48-1,24-24 16,24 0-15,51-24 0,-1-51-1,1-24 1,98-50-16</inkml:trace>
  <inkml:trace contextRef="#ctx0" brushRef="#br0" timeOffset="16876.26">18033 12378 0,'0'0'0,"0"-25"15,-25 25 1,0 0 0,1 25-1,-1-1 1,-25 76-1,1-1 1,24-25 0,0 25-1,75-24 1,-26-26 0,76 1-1,-26-50 16,0-25-15,-74 0-16,0-24 16,0 24-16,-24 25 15,-51-25 1,-24 50 0,0 49-16</inkml:trace>
  <inkml:trace contextRef="#ctx0" brushRef="#br0" timeOffset="17209.27">18405 12923 0,'0'0'0,"0"-25"15,25 25 1,-25 25-1,25-25-15,-25 25 16,24 0 0,-98 124-1</inkml:trace>
  <inkml:trace contextRef="#ctx0" brushRef="#br0" timeOffset="17675.27">18876 12328 0,'0'25'31,"0"0"-15,0-1-16,0 1 16,0 74-1,25 25 1,-25-24-1,25 73 1</inkml:trace>
  <inkml:trace contextRef="#ctx0" brushRef="#br0" timeOffset="18042.26">19100 12055 0,'0'0'0,"24"0"0,1 0 47,0 0-47,0 25 16,24 49-1,26 75 1,-1 50 0,-49-26-1,0 1 16,-50-125-31,-74 224 0</inkml:trace>
  <inkml:trace contextRef="#ctx0" brushRef="#br0" timeOffset="27991.26">9153 14486 0,'0'0'0,"-25"0"31,0 0-15,1 0 15,24-25-31,-25 50 16,-25-25-1,0 25 1,26 24 15,-51 1-15,50 49-1,1-24 1,-26 24 0,50-50-1,0 1 1,0 24-1,25-24 1,0 24 0,-1-49-1,51 25 1,-50-50 0,49 25-1,25-50 1,-49 0-1,24-25 17,-24 1-17,0-1 1,-50 1 0,0 24-1,-50-25 1,0 50-1,26 0-15,-26 25 16,25-25-16,-24 50 16,-26-26-1,25 51 1,26-75-16,-1 74 16</inkml:trace>
  <inkml:trace contextRef="#ctx0" brushRef="#br0" timeOffset="28644.26">9674 15230 0,'0'25'47,"-25"-25"-31,25 25-1,0-1 1,0 1-16,-25 0 16,50 0-1,0-50 1,0 0 15,24-24-15,-49-26-1,-25 75 1,1 0 0,-1 25-1</inkml:trace>
  <inkml:trace contextRef="#ctx0" brushRef="#br0" timeOffset="30808.27">10393 14511 0,'-25'0'63,"1"0"-32,-1 0-15,0 25-16,0-1 15,-49 26 1,24 0 0,50-26-16,-25 51 15,1-75-15,-1 99 16,0-25 15,25 26-15,0-26-1,0-24 1,25-1 0,0-24-16,24 0 15,-49 0-15,50-1 16,49 1-1,-25-50 1,-24-24 0,-25-1-1,-50 1 1,-25-1 0,-24 25-1,-25 75 1,24-1-1,26 51 1</inkml:trace>
  <inkml:trace contextRef="#ctx0" brushRef="#br0" timeOffset="31390.27">11112 15007 0,'0'0'0,"25"0"16,0 0 15,0 0-16,0 0 1,24 0-16,26-25 31,-26 25-15,26-25 0,-26 25-1,1 25-15</inkml:trace>
  <inkml:trace contextRef="#ctx0" brushRef="#br0" timeOffset="31707.26">11088 15354 0,'0'25'0,"0"-50"15,24 25 1,-24 0 0,25-25-1,25 25 1,0-25-1,24 1 1,-24-1 0,148 0-1</inkml:trace>
  <inkml:trace contextRef="#ctx0" brushRef="#br0" timeOffset="32524.26">12055 14560 0,'0'0'0,"0"-24"16,-25 24 0,25-25-1,-25 25 1,50-25 0,0 25-1,74-50 1,1 50-1,-26 25 1,-24 50 0,-50 49-1,-50 0 1,-24-50 0,24 0-1,25-24 1,25-75 15,25 25-31,25-49 31,-1-1-15,26 25 0,-51 25-1,-24 25-15,25 0 16,-25 0-16,25 24 15,-25 50 1,0-24 0,-50-1-1,-49-24 1,-25-50 0,50-50-1,-1-49-15</inkml:trace>
  <inkml:trace contextRef="#ctx0" brushRef="#br0" timeOffset="33123.25">13097 14486 0,'0'0'0,"0"25"47,-25-25-47,0 0 15,0 25 1,1-1-16,-26 26 16,25 0-1,-49 123 1,49-74-1,25 1 1,0-26 0,74 0-1,50-49 1,-24-25 0,-1-49-1,-49-1 1,-26-24 15,-73 24-15,-75 50-1,24 25 1,1 49 0,25 1-16</inkml:trace>
  <inkml:trace contextRef="#ctx0" brushRef="#br0" timeOffset="52771.25">16917 14536 0,'0'-25'47,"-25"25"93,0 0-109,0 25-15,1-1-16,-26 26 16,-99 74-1,124-50 1,25-49-16,0 25 16,0-25-16,0-1 15,0 51 1,25-26-1,50 1 1,-26-50 0,50 25-1,-24-75 17,-26 1-17,1-1 1,-25 0-1,-50 26 1,0-1 0,0 25-16,-24 25 15,24-25-15,-25 49 16,1 1 0,-1-1-1,25 1-15</inkml:trace>
  <inkml:trace contextRef="#ctx0" brushRef="#br0" timeOffset="53204.25">17636 14412 0,'0'-25'16,"-25"25"-16,25 25 16,-24-25-1,24 24-15,-50 51 32,0 24-17,1 50 1,-1 0-1,0 74 1,1-50 0,24-24-16</inkml:trace>
  <inkml:trace contextRef="#ctx0" brushRef="#br0" timeOffset="54022.25">17785 14957 0,'0'-25'16,"25"25"-16,-25-24 31,25 24-31,-1 0 16,26-25-1,-25 25-15,24 0 16,-24 0-16,0 25 16,0 24-1,-25 26 1,-25-26 0,0 1-1,-49 49 1,49-99-1,50-25 32,0 25-47,-1-25 32,1 25-32,0-24 15,0 24-15,0 24 16,24 1-1,-24 25 1,-25-1 0,0-24-1,-50 50 1,-24-26 0,24-49-1,-74-24 1</inkml:trace>
  <inkml:trace contextRef="#ctx0" brushRef="#br0" timeOffset="54575.25">18728 14808 0,'-25'0'31,"0"0"-15,25 25-1,-25-25-15,0 25 0,1 0 32,-51 99-17,25-25 1,1-25-1,49 26 1,25-26 0,49-24-1,-49-25-15,49-25 16,-49 0-16,0 0 0,49-25 16,50-25-1,-99 25 1,-50-24-1,-74 24 1,50 25-16,-51 25 16,-49 49-1</inkml:trace>
  <inkml:trace contextRef="#ctx0" brushRef="#br0" timeOffset="55804.27">15776 15081 0,'-25'-25'0,"50"25"63,0 0-48,-1 0-15,1 0 16,25-24 0,24 24-1,-49 0-15,49 0 16,-49 0-1,0 24-15,0 1 16</inkml:trace>
  <inkml:trace contextRef="#ctx0" brushRef="#br0" timeOffset="56020.27">15801 15280 0,'0'0'0,"0"24"16,24-24 31,-24-24-47,50 24 16,0-25-1,98-25 1</inkml:trace>
  <inkml:trace contextRef="#ctx0" brushRef="#br0" timeOffset="56421.27">16049 14734 0,'0'25'16,"0"0"15,0-1 0,24-24-31,-24 25 0,25 0 16,0 0-16,25 0 15,74 24 1,-25 1 0,-49-1-1,-50 51 17,-50-1-17,-74 0 1,25 0-1,-25 1-15</inkml:trace>
  <inkml:trace contextRef="#ctx0" brushRef="#br0" timeOffset="57004.25">17264 14312 0,'0'25'15,"-25"-25"-15,0 0 16,25 25-16,-24 0 15,-26 24 1,-49 51 0,24-1-1,-24 25 1,74-75-16,-74 100 16,99-99-16,-124 148 15</inkml:trace>
  <inkml:trace contextRef="#ctx0" brushRef="#br0" timeOffset="57604.25">18926 14511 0,'0'-25'0,"0"50"15,-25-25 17,25 25-32,-25-25 15,1 24-15,-125 100 16,25 25-1,-75 25 1,50-1 0,25-24-1,-24 50 1</inkml:trace>
  <inkml:trace contextRef="#ctx0" brushRef="#br0" timeOffset="58420.25">19422 14734 0,'0'0'0,"0"-25"16,-25 25 15,25 25-15,-25-25-1,-24 50 1,-1 24 0,-24 50-1,49-25 1,25-24 0,0-51-1,50 51 1,-1-50-1,26-25 1,-26-25 0,-24 0-1,-50 0 17,0 0-17,1 25-15,-26 0 16,25 25-16,0-25 15,-24 75-15</inkml:trace>
  <inkml:trace contextRef="#ctx0" brushRef="#br0" timeOffset="59120.27">20513 15007 0,'0'-25'16,"-24"25"-16,48 0 15,1 25 32,0-25-31,0 0-16,0 0 15,24 0-15,26 25 16,74-25 0</inkml:trace>
  <inkml:trace contextRef="#ctx0" brushRef="#br0" timeOffset="59355.25">20489 15280 0,'24'0'16,"1"0"15,0 0-31,0 0 16,0-25-16,24 25 15,100-25 1</inkml:trace>
  <inkml:trace contextRef="#ctx0" brushRef="#br0" timeOffset="59787.25">20786 14784 0,'0'0'0,"0"24"47,25 1-31,0 0 0,0 0-1,0 0-15,24-1 16,1 26-1,99 49 1,-75-49 0,-49-50-16,0 25 15,-25-1-15,-50 1 16,-24 25 0,-1 24-1,-24-24 1,25 0-16</inkml:trace>
  <inkml:trace contextRef="#ctx0" brushRef="#br0" timeOffset="60820.27">22175 14387 0,'0'0'0,"0"25"31,25-25-15,-25 24-1,0 1 1,0 0-16,0 0 16,25 49-1,0-24-15,0 24 16,-25-49-16,24 99 15,-24-99-15,25 49 16,-25-49-16,0 49 16</inkml:trace>
  <inkml:trace contextRef="#ctx0" brushRef="#br0" timeOffset="61303.27">22944 14362 0,'0'0'0,"0"-25"0,0 50 31,-24-25-16,24 25 1,-25 24 0,-25 26-1,25 49 1,-24 25 0,24-1-1,-25 1 1,1-25-1,-1 50 1</inkml:trace>
  <inkml:trace contextRef="#ctx0" brushRef="#br0" timeOffset="62170.25">23366 14784 0,'0'-25'15,"-25"25"-15,0 0 32,1 0-17,24 25-15,-50-1 32,25 1-32,-24 25 15,24-25-15,0 24 16,-25 50-1,1-24 1,49-1 0,0-24-1,0-25-15,49 24 16,-24-49-16,0 25 16,74-25-1,25 0 1,-49 0-1,-26-25 1,-24-49 0,-50 24-1,-49 25 1,-1 25 15,1 25-15,-75 74-1</inkml:trace>
</inkml:ink>
</file>

<file path=ppt/ink/ink2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20:00:13.966"/>
    </inkml:context>
    <inkml:brush xml:id="br0">
      <inkml:brushProperty name="width" value="0.05292" units="cm"/>
      <inkml:brushProperty name="height" value="0.05292" units="cm"/>
      <inkml:brushProperty name="color" value="#C00000"/>
    </inkml:brush>
  </inkml:definitions>
  <inkml:trace contextRef="#ctx0" brushRef="#br0">3001 695 0,'0'-25'0,"0"50"79,0-1-64,0 1 1,25-25-16,-25 199 15,25-26 1,0 1 0,-25-125-1,25 150-15,-25-150 16,0-24 0,0 25-1,24 99 1,1-100-1</inkml:trace>
  <inkml:trace contextRef="#ctx0" brushRef="#br0" timeOffset="581.99">3101 1116 0,'0'-25'31,"0"1"0,24-1-31,1 0 16,0 25-16,149-99 15,-26 74 1,-48 25 0,-26 0-1,-49 50 1,-25-1 0,0 26 15,-25-1-16,0 0 1,0-49-16,-49 50 16,49-75-16,-74 49 15,0-24 1,-25-25 0,0-74-16</inkml:trace>
  <inkml:trace contextRef="#ctx0" brushRef="#br0" timeOffset="1116">4242 1141 0,'24'0'31,"1"-25"-15,0 25 0,0 0-16,0 25 15,49 49 1,-74-24 0,25-25-16,-25 99 15,-25-99-15,0 74 16,-74 50-1</inkml:trace>
  <inkml:trace contextRef="#ctx0" brushRef="#br0" timeOffset="1548">5209 546 0,'0'0'0,"0"25"16,0-1 0,0 1-16,25 50 31,0 24-16,-1 0 1,-24 0 0,25-24-1,0 49-15</inkml:trace>
  <inkml:trace contextRef="#ctx0" brushRef="#br0" timeOffset="1883">5556 967 0,'25'0'47,"0"0"-31,0 0-16,-1-24 16,1 24-16,50-25 15,24 0 1,0-25-1,25 26 1</inkml:trace>
  <inkml:trace contextRef="#ctx0" brushRef="#br0" timeOffset="2265">6226 397 0,'0'-25'15,"0"50"32,0 0-47,0 24 0,25 75 16,-25-99-16,49 99 31,-49-99-31,0 25 0,25-26 0,-25 26 16,25-25-16,0 49 15,-25-49-15,49 74 16,1 25 0</inkml:trace>
  <inkml:trace contextRef="#ctx0" brushRef="#br0" timeOffset="2665">6300 571 0,'25'0'0,"-25"-25"46,25 25-30,0 0-16,0 0 0,-1 0 16,76 0-1,48 25 1,-98-1 0,0 26-1,-50 24 1,-75 26-1,26-51 1,24-24-16,-50 25 16,51-50-16,24 24 15,-124 1-15</inkml:trace>
  <inkml:trace contextRef="#ctx0" brushRef="#br0" timeOffset="3748">3770 2257 0,'0'-25'16,"-24"25"-16,-1 0 15,0 0 1,0 0 0,25 25-16,-25-25 15,0 25-15,25 25 16,-24-50 0,24 74-16,0 0 31,24-24-16,26-25 1,0 0 0,-1-25-1,26 0 1,-26 0 0,-24 0-1,0 24 1,0-24-1,-25 25 1,25 0 0,-25 50-1,-50-1 1,-24-24 15,49-50-31,-25 24 16,25-24-16,-24 0 15,-100-74 1</inkml:trace>
  <inkml:trace contextRef="#ctx0" brushRef="#br0" timeOffset="4481">6052 1637 0,'-24'0'16,"48"25"30,-24 0-46,25 0 16,-25-1-16,25 76 16,0-76-1,-25 51-15,0-50 16,25 24-16,-1 50 16,-24-49 15,25-25-31</inkml:trace>
  <inkml:trace contextRef="#ctx0" brushRef="#br0" timeOffset="4816">5928 1538 0,'0'0'0,"25"0"62,-25-25-62,25 25 16,0 0-16,0-25 15,49-24 1,25 24 0,-74 25-16,49-50 15,-49 50-15,50-25 16,-75 1-16,74 48 16</inkml:trace>
  <inkml:trace contextRef="#ctx0" brushRef="#br0" timeOffset="5081.99">6052 1984 0,'0'0'0,"0"-24"31,25 24-31,0-25 16,0 0-1,0 0-15,49 0 16,-49 1-16,49-1 16,75-25-1</inkml:trace>
  <inkml:trace contextRef="#ctx0" brushRef="#br0" timeOffset="6731">7193 595 0,'0'0'0,"0"-24"63,25 24-63,0 0 15,0 0-15,74-25 16,-25-25 15,-49 50-15,-25-25-16</inkml:trace>
  <inkml:trace contextRef="#ctx0" brushRef="#br0" timeOffset="6930.99">7268 769 0,'0'0'0,"0"25"31,25-25-15,-25-25 0,74 0-1,-74 0-15,50 25 0,-26-24 0,76-1 16</inkml:trace>
  <inkml:trace contextRef="#ctx0" brushRef="#br0" timeOffset="7730">8235 322 0,'0'0'0,"-25"0"16,25-24 0,-24 24-16,-26 0 15,0 0 1,-24 0 15,49 0-31,-25 49 16,26-24-16,-26 25 15,25 24 1,25 1 0,50-26-1,49-49 1,0-25 0,-74 1-16,50-26 15,-75 25-15,24-25 16,1 1-1,-50-1 1,25 75 31,0 0-31,25-25-1,-25 49-15,50 26 31,24 24-15,-24-49 0,24 24-1,-49-24 1,25-25 0,-26-25-1,1-25 1,-25 0-1,25-25 1,0 1 0,-50-50-1,0 24 1,-24-24 15,-26 24-15,1 26-16</inkml:trace>
  <inkml:trace contextRef="#ctx0" brushRef="#br0" timeOffset="92740.99">11534 11559 0,'0'-25'16,"0"0"-16,-25 25 31,-24-49-16,-1 49 1,-24 74 15,-1 25 1,51-74-32,24 50 15,0-51-15,24 26 31,51-25-15,49 0 15,-25-25-15,-25 0 15,-24 49-15,-25 1 15,-50 49-15,-49-49-1,-26-1 17,-48-49-1,24-99-16</inkml:trace>
  <inkml:trace contextRef="#ctx0" brushRef="#br0" timeOffset="93588">14734 13444 0,'0'-25'0,"0"1"32,0 48-1,0 125-16,25 248 17,-25-199-1,0-98-15,49-100-1</inkml:trace>
  <inkml:trace contextRef="#ctx0" brushRef="#br0" timeOffset="93875">14759 13395 0,'0'-50'16,"0"100"-16,25-125 31,-1 50-31,1 25 16,124-24 15,0 48-15,0 26-1</inkml:trace>
  <inkml:trace contextRef="#ctx0" brushRef="#br0" timeOffset="94054">14908 13866 0,'0'25'31,"0"-50"-31,24 74 16,1-49-16,74-24 31,-74-1-31,149-25 0</inkml:trace>
  <inkml:trace contextRef="#ctx0" brushRef="#br0" timeOffset="94929.99">12105 11435 0,'-50'-99'15,"50"74"-15,-50-74 16,-74-25 15,0 74-15,-198 149 15,124 100 0,-1 74-15,125-25 15,74 74-15,124-74 15,198-99-15,-247-149-16,247-50 31,-223 26-31,571-497 31,-720 248 0,-247-50-15,-51 175 15,224 123-31,-99 74 0</inkml:trace>
  <inkml:trace contextRef="#ctx0" brushRef="#br0" timeOffset="95784">15478 12973 0,'-49'-75'16,"49"51"0,-75-26-1,-123-24 1,-75 98 15,-74 150-15,123 74 15,100 99-15,99 75 15,298-25 0,-124-298-15,298-24 15,-75-249-15,-174-173-1,-198-75 16,-223 149-15,-75 174 0</inkml:trace>
  <inkml:trace contextRef="#ctx0" brushRef="#br0" timeOffset="102093.99">2853 10468 0,'0'0'0,"-25"0"15,50 0 17,-25 24-17,24 76 17,26 98-17,24 100 16,1-1 1,-26-98-17,-24-50 17,-25-100-17,0 1 16,25-25-15,-25 24 15,0-24-15,25 0 15,24 0-15,26-50 15,-1 0-15,75-25 15,-25 1-15,25-1 15,25 1-16,74-26 17,74 26-17,-99-1 17,-173 50-32,124-25 15,-150 25-15,26 0 0,24-25 31,274 1 1,-150-26-1,-24 25-15,-25 25 15,49-25-16,-24-24 17,-1 24-17,-24 0 17,25 0-17,-1 1 16,-49-1-15,50-25 15,-100 50-15,1-25 0,-50 0-16,74 1 15,-50-1 16,-24-99 1,-25 99-32,25-74 15,-25 74 1,0 0-16,0-124 16,-25 25 15,-24-74-16,49 173-15,-50-99 32,50 99-32,0 1 0,-25-1 15,0 25 17,-49 49-1,0 1-16,-50 0 17,99-26-32,-198 1 15,173-25 1,-372 50 15,100-25-15,-75 24-1,74 1 17,-173 49-1,75-25-15,73 1 15,51-1-16,-75 1 17,124-1-1,223-74-31,-198 74 16,198-49-16,0-25 0,-149 75 15</inkml:trace>
  <inkml:trace contextRef="#ctx0" brushRef="#br0" timeOffset="123542">18926 13419 0,'0'-24'0,"-25"24"47,25-25-16,-25 25-15,25-25 0,-49 25 15,-50-25-16,24 25 17,-24 0-1,0 0 0,-75-25-15,100 1 15,24 24-15,-24 0 15,-26 0 0,1 0-15,25 24 15,49-24-31,-49 0 16,49 0-1,-74-24 1,-1 48 0,-24-24 15,75-24-16,-26 24 17,75 24-17</inkml:trace>
  <inkml:trace contextRef="#ctx0" brushRef="#br0" timeOffset="125766">21208 11237 0,'0'-25'0,"0"0"31,0 0 0,-25 25-15,0 0 31,-24-25-16,-26 25-15,-24 0 15,74 0-31,-49 0 31,-25 0-31,-100-25 16,150 1 15,-175-26-15,125 25 15,-124 0-15,49 25 15,26 0-16,-1 25 17,49-25-17,-48 0 17,-1 25-17,25 0 16,25-25-15,-75 25 15,-25-25-15,-24 24 15,99-24-15,-124 0 15,99 0-15,-24 25 15,-26 0-15,26 0 15,98 0-16,50-25-15,1 25 16</inkml:trace>
  <inkml:trace contextRef="#ctx0" brushRef="#br0" timeOffset="129709">19273 11212 0,'-25'-25'31,"50"50"-31,-74-50 32,24 25-1,0 0-31,0 0 31,0 0-31,-123 25 16,123-25-16,-198 49 31,-75-49-15,75 25 15,-199-50-16,224 1 17,-51-1-17,125 25 17,124 25-17</inkml:trace>
  <inkml:trace contextRef="#ctx0" brushRef="#br0" timeOffset="131776">21431 13271 0,'-25'0'31,"1"0"0,-26-25 1,-49-25-17,-25 50 17,-99-25-17,-75 0 16,0 25-15,25-24 15,-198 24 1,421 0-32,-123 24 15,148-24-15,-149 0 31,26 0 1,-125 0-17,49 25 17,51 0-17,-75 0 16,99-25 1,25 25-17,25-25 17,49 0-17,-24 0 16,49 0-15,0 0 0</inkml:trace>
  <inkml:trace contextRef="#ctx0" brushRef="#br0" timeOffset="134249">19621 12303 0,'-50'0'32,"-25"-25"-1,-24 50-16,-99 0 17,74 0-17,-223 0 17,74-25-17,-25-25 16,25 0 1,224 25-32,-199 0 15,198 0-15,-149 0 32,1 50-1,173-26 0</inkml:trace>
  <inkml:trace contextRef="#ctx0" brushRef="#br0" timeOffset="135379">21654 12427 0,'0'-25'31,"-24"25"-16,-26 0 17,-74-24-1,0-1-15,-248 25 15,124 0-16,-25 0 17,50-25-17,0-25 17,-1 1-17,100 24 16,75 50-31</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8894 13960 0</inkml:trace>
  <inkml:trace contextRef="#ctx0" brushRef="#br0" timeOffset="1687.56">6085 11561 0,'0'-19'16</inkml:trace>
  <inkml:trace contextRef="#ctx0" brushRef="#br0" timeOffset="8829.29">430 12138 0,'19'0'31</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7-29T10:51:40.674"/>
    </inkml:context>
    <inkml:brush xml:id="br0">
      <inkml:brushProperty name="width" value="0.05292" units="cm"/>
      <inkml:brushProperty name="height" value="0.05292" units="cm"/>
      <inkml:brushProperty name="color" value="#FF0000"/>
    </inkml:brush>
  </inkml:definitions>
  <inkml:trace contextRef="#ctx0" brushRef="#br0">3102 9493 1323 0,'-9'-4'4'16,"6"4"-1"-16,-1 2 1 0,3 0 3 0,-3-2 2 0,4 2 15 0,0-2 15 16,0 1 6-16,4 0 12 0,-4-1 19 0,0 0 8 0,0 0 9 15,0 0 5-15,0 0-8 0,0 0-10 0,0 0 5 16,0 0-5-16,0 0-6 0,0 0-7 0,0 0-13 16,0 0 1-16,0 0 9 0,0 0 5 0,0 0 4 0,0 0-14 15,12 1-5-15,-12-1 1 0,0 0 6 0,0 0-2 0,0 0-10 16,0 0-8-16,0 0-8 0,0 0 5 0,0 0-4 15,0 0-3-15,0 0 0 0,0 0-8 0,0 0-2 16,0 0 1-16,0 0 4 0,0 0-18 0,0 0 16 16,-2 12-14-1,13 8-22 17,45 47 8-17,1-11-11 16,-57-56 32-15,51 45-11 0,-12-10-7-1,-24-27 23 17,-15-8 3-17,0 0-2 1,0 0-6-16,0 0 3 0,0 0 2 0,0 0 7 15,0 0-1-15,0 0-3 0,0 0 2 0,0 0-3 0,14-9-5 16,-14 9 2-16,0 0-1 0,0 0-4 16,84-86-15-16,-65 66 2 0,1 1-7 15,2-2 5-15,4 0 2 0,1-2-3 0,0-1 2 16,4-1-4-16,-1 0 4 0,2 0-3 0,-4 1 8 0,-1-1-7 16,-2 3-2-16,2-1-3 0,-4 2 0 0,1 1 6 15,-6 2-2-15,2 4-1 0,-6 0-2 0,3 3 3 16,-2 1 4-16,-6 2-5 0,0 2 4 0,-1 5-6 0,-4-4 4 15,-1 4-7-15,-2-1-7 0,1 2-7 0,-2 0-10 16,0-1-3-16,0 1-14 0,0 0-12 0,0-3-23 0,0 3-11 16,4 0-24-16,-2-1-1 0,2 1-29 0,-2 0-11 15,2 0-27-15,0 1-33 0,0 0-29 0,1-1-25 0</inkml:trace>
  <inkml:trace contextRef="#ctx0" brushRef="#br0" timeOffset="12393.44">3363 10087 1074 0,'-11'0'-2'0,"7"3"4"0,-4 1-6 0,0 2-2 16,2-3 4-16,2 2-13 0,0-1-6 0,-2 2-2 0,1 0-1 0,3-1-6 15</inkml:trace>
  <inkml:trace contextRef="#ctx0" brushRef="#br0" timeOffset="12438.62">3285 10168 839 0,'0'6'7'0,"-3"-3"-7"0</inkml:trace>
  <inkml:trace contextRef="#ctx0" brushRef="#br0" timeOffset="13254.4">3042 10130 1519 0,'0'0'-25'0,"0"0"7"0,0 0 35 15,0 0 5-15,0 0 12 0,-18-62 19 0,18 62 29 16,0 0 3-16,0 0 1 0,0 0-8 0,0 0-3 0,0 0 2 15,0 0 0-15,-3-25-14 0,3 25-3 0,0 0-7 16,0 0-2-16,0 0-6 0,0 0-10 0,0 0-4 0,0 0-11 16,11-11-5-16,-11 11 5 0,0 0 1 15,0 0-25 1,19 14 2 0,34 51 14 15,-53-65 6-16,55 70-21-15,-4-9 3 16,-45-51-2 0,-1 0-6-16,0-2 8 0,-1-1 1 0,0-1-1 0,2 2-2 15,-4-3 2-15,2 0-2 0,0 1 5 0,-2-3 2 16,2 3-4-16,0-1 0 0,-2-2 0 0,3 1 5 16,-4-2-3-16,4 1 1 0,-3 0-4 0,0-2 5 0,0 1 1 15,1 1 0-15,-2-3 1 0,1 1-7 0,0 0 7 16,-2 1-5-16,3-4 10 0,-3 4-1 0,0-2 5 0,0 0 7 15,0 0 5-15,0-2 11 0,1 1-3 0,-2 0 3 0,1 1 0 16,0-3-4-16,1 1 0 0,-2-1-3 0,2 2 4 16,-1-2-3-16,2 1 2 0,0-2 1 0,3 0-4 0,0-4 6 15,2-1-5-15,1 0 0 0,4-3-14 0,1-2 2 0,0 2-4 16,1 0-2-16,4-2-3 0,0 2-2 0,2 2 2 16,-2-5-6-16,3 3 2 0,1-3-3 0,5-2-3 0,-3 1 1 15,3-3-1-15,0 1 1 0,-1-2-3 0,2 3-6 16,-3 1 9-16,-1 1 0 0,-1 1-2 0,-5 2 3 0,-2 2-1 15,-3 0-5-15,1 3 0 0,-6 0 13 0,-2 3-11 16,0-1-4-16,0 2 3 0,-2 2-4 0,0 0 0 0,-3-1 4 16,0 4-7-16,-1-2-4 0,0 1-3 0,0-1 0 15,0 0-7-15,0 0-14 0,0-1-7 0,2 1-13 0,-2-3 1 16,5 2-23-16,-5-4-15 0,4 3-28 0,-4-1-21 16,0 3-13-16,0-2-27 0,-3 1-49 0,6-5-31 0</inkml:trace>
  <inkml:trace contextRef="#ctx0" brushRef="#br0" timeOffset="14087.84">3104 10928 1382 0,'4'-15'14'0,"0"1"16"0,0-2 9 0,-3 3 3 0,-2 2 6 16,1 3 5-16,-1 1 14 0,0-2 7 0,-2 3 5 0,0 0-9 15,3 3-1-15,-2-3 6 0,2 4 8 0,-2-2 7 16,2 3-7-16,0 0-4 0,0 1-18 0,0 1-5 0,0 0-14 16,0 1-6-16,2-1-13 0,-2 2-13 0,2-3-7 15,-2 2-3-15,2-1-1 0,-1 0-4 0,0 1 10 0,3 1-5 16,-2 3-1-16,4 0-3 0,0 3 5 0,2 2 0 0,1-1 3 16,0 4-2-16,2 3-3 0,0-2 1 0,3 2 4 15,-1-2-3-15,-1 2-3 0,1-1 2 0,-1-1-3 0,1-1 3 16,-11 0-3-16,11-1 3 0,-2-1-3 0,1 1 5 15,-2-2 1-15,0-1-1 0,1-1-2 0,-2 2 0 0,12-2 4 16,-12 0-1-16,0-1-4 0,-2-1 5 0,1 0-4 16,0-1 1-16,0-1 0 0,-1 0 3 0,-2-1 3 0,0 0-6 15,-2-4 8-15,2 0-7 0,-3 3 9 0,0-3-5 16,-2 0 3-16,2 0 1 0,-1 0 3 0,-1 0 5 0,1 0 4 16,1 0 4-16,-2 0-1 0,0 0 2 0,2 0 1 0,-1 0-1 15,0-3-4-15,1 0-5 0,2 0-3 0,-2-3-4 16,3 0-10-16,-1-2 2 0,2 1-3 0,0-3 2 0,-2 1-4 15,2-2 2-15,2 1-1 0,-2-1-2 0,3 1 4 16,-1-4 4-16,4 2-3 0,0-4-2 0,1 2-2 0,3-1 1 16,0-3 2-16,2 2 2 0,-1-2 2 0,3-2-2 15,0 5-3-15,2-5-2 0,-1 1 7 0,-3 1-1 0,1 0-6 16,-5 1 4-16,3 1 0 0,-3 1-8 0,-2 1 9 16,-1 3 2-16,0-1-7 0,-4 4-3 0,5 2 6 0,-6-1-1 15,3 4-2-15,-4 1 3 0,-2-1-4 0,0 2 1 0,-2 1 1 16,0 0 2-16,-1 0-2 0,0 0-2 0,0 0-4 15,-1 0-3-15,2 0-7 0,-1-2-10 0,2 4-14 16,-2-4-6-16,3 2-19 0,-1-3-22 0,-1 4-7 16,-2-2-15-16,-1 1-7 0,2 3-10 0,-5-3-12 0,7 3-10 0,-2-1-23 15,3-1-7-15,-1 4-60 0</inkml:trace>
  <inkml:trace contextRef="#ctx0" brushRef="#br0" timeOffset="28391.73">1856 14306 1348 0,'-3'-5'-16'15,"5"1"39"-15,0 1-17 0,-2 2-3 0,-2-5 4 16,0 1 12-16,-3-1 15 0,1 5 7 0,-1-7 22 0,3 3-30 0,1 0 38 16,-2-2 13-16,3 3 8 0,2-2-9 0,0 6-18 15,0-6 4-15,1 6-9 0,1-4-2 0,0 7-24 0,-1-4-10 16,-1 2-10-16,0-2-6 0,1 1 4 0,-2 0-7 16,0 1-1-16,-1-1-5 0,3 0 1 0,-3 0 1 0,0 0 4 15,1 0-1-15,0-1-1 0,-1 1-3 0,0 1 0 0,0-1 1 16,0 0 7-16,2 0-5 0,-4 1-3 0,2 1 0 15,0-2-5-15,0 1 5 0,0 0 5 0,2 1-1 16,-2 2-4-16,3 0 6 0,3 0 1 0,-3 6 0 0,3-2 6 16,2 2-3-16,2-2 3 0,-3 5-6 0,4-3 0 0,-2 6-1 15,1-2-3-15,-1-2 7 0,1 4-6 0,0-2 2 16,-1 7-7-16,0-4 9 0,-1 1-6 0,2-1-2 0,0 1 4 16,-1-1-8-16,-1-1 4 0,2 0-1 0,-2-2 3 0,2-1-7 15,-1 1 6-15,-1-2 3 0,2-1-4 0,-2 1 6 0,1-2-1 16,-1 2 0-16,2-2-1 0,-2 0 0 0,-1-2 2 0,0 0-6 15,1 3 2-15,-2-5 0 0,1 1-3 0,-1-1 0 0,0 1-2 16,0-2 5-16,-1 1-3 0,-2 0 2 0,3-2-1 16,-1 1 0-16,-3-2 0 0,2 0 0 0,-2 0 2 0,0-2-2 15,0 1 1-15,0-2 3 0,0 0-2 0,0 0 2 0,-2 2 2 16,0-4 1-16,0 2-6 0,0 0 6 0,0 0-1 0,0 0 0 16,0 0 4-16,2 0 2 0,-2 0 3 0,0 0 1 0,0 0 3 15,0 0-4-15,0 0 4 0,2 0 0 0,-2 0-2 0,0 0-1 16,3 0-2-16,-3 0 0 0,0 0 5 0,1 0 3 15,1-3-6-15,2 0 10 0,0 0 4 0,3-2 1 0,1-2-1 16,3-2 4-16,1-3-12 0,4-1 2 0,0-2-1 0,2-3-10 16,0 0-4-16,2 0-7 0,-1-2 0 0,-1 1-5 0,3 3 4 15,-3-2-2-15,0 1 3 0,1 0-4 0,-1 2-1 0,0-1 5 16,-1 5-2-16,1-2 2 0,-3 1-2 0,3-2 0 16,-1 4 4-16,-1-1 0 0,0 2-2 0,2-2-2 0,-5 1 4 15,-1 3-6-15,-2-1 4 0,0 1-2 0,1-1-4 16,-1 2 4-16,-2 1 0 0,1 1 4 0,0 0-6 0,1 1 2 15,0 0-1-15,-2 3 5 0,0-2-3 0,-2 2-2 16,0-1 1-16,-3 0-5 0,3 0 0 0,-3 1 4 16,0-3 0-16,1 1-24 0,-1 1-25 0,-3-3 1 0,4 1-25 15,-2-3-18-15,0 4-7 0,-1-1-25 0,-2 3-29 16,4 3-11-16,-3-1-5 0,4 3-16 0,1-1-42 0</inkml:trace>
  <inkml:trace contextRef="#ctx0" brushRef="#br0" timeOffset="38527.88">2067 14969 1009 0,'-7'-6'5'0,"2"6"11"0,5-7 0 0,-4 7-1 0,3-2 3 15,-3-1 6-15,4 3 10 0,0 0-22 0,0 0 33 16,-2-1-27-16,2 3 8 0,0-3 3 0,-2 6-3 0,2-7-3 15,0 5-11-15,-2-3 26 0,0 2-33 0,2-2 22 0,-1 0-6 16,1 1 9-16,1-2 2 0,-1 2 4 0,0-1 0 0,0 0 0 16,2 3-8-16,-2-3-5 0,0 0-3 0,2 0-5 15,-2 0-4-15,0 0-10 0,0 0 3 0,0 2-5 0,2-2 3 16,-2 0-4-16,0 0 8 0,0 1-5 0,2-1-2 0,-2 0 1 16,0 0 1-16,0 0 2 0,3 0 5 0,-1 0 7 0,-1 3-2 15,2-1 6-15,-1 0 5 0,1 3 10 0,1 0-5 0,-1 2-2 16,3 1-3-16,-2 1-5 0,1 1-6 0,2 1 0 0,-1 0-1 15,0 3-3-15,1 0-5 0,0 0 4 0,0 0 1 16,1 1-2-16,-2 0 6 0,3 0-7 0,-3-1-1 0,2 2-4 16,-1-2 5-16,-1-1-3 0,1 1-2 0,0-4 3 15,0 2-5-15,-1-1 3 0,0-1 1 0,0-4-1 0,-1 3 0 16,1-3 3-16,-2 0-2 0,1 0-1 0,0-4 4 0,-1 2-1 16,0 0-3-16,1-1 4 0,-1-1 1 0,-1 1 2 15,0-1 1-15,0 1-2 0,0-2-1 0,-1 1 1 0,0 2 3 16,0-4-2-16,1 2-6 0,-1-1 0 0,0-1-2 15,1 3 1-15,-1-2 4 0,0 1-3 0,0 0-3 0,0-2 4 16,-2 0 3-16,3 1 2 0,-3-1-6 0,0 0 7 0,2-1 0 16,-2 0 5-16,0-2 11 0,1 3 2 0,0-1 1 15,-1-2 2-15,2 3 14 0,0 0-6 0,-1 0 0 0,-1-1-3 16,0-1-9-16,3 2 2 0,-3 2 4 0,0-4-6 16,2-1 1-16,0 0 4 0,4 3 2 0,0-6-3 0,0 2 6 15,4-5-6-15,3 1-6 0,-1-4 5 0,2 2-12 16,2-2-4-16,-1-2-6 0,1-1 0 0,2 0-4 0,0 0-1 15,1 0-2-15,1-2-6 0,0 1 9 0,1-2-4 16,1 3 1-16,-1 0 5 0,2 0-6 0,-1 2 1 0,-3-1-2 16,-1 3 5-16,-2 1-3 0,2 0-2 0,-3 3 3 0,1-1-9 15,-2 2 7-15,0-1-4 0,1 3 8 0,1 0-6 0,-2-2-3 16,1 3 5-16,-2-5-3 0,2 5 4 0,0 0-3 16,-2-3 2-16,1 0-6 0,-1 1 12 0,1 1-7 0,-1-2 0 15,-1 0 2-15,1-1 1 0,-2 0 1 0,2 0-1 16,-1-2 2-16,0 0-12 0,-2-3 12 0,3 3-2 0,-3 0-2 15,0-1-3-15,-1 2-1 0,-1 2 3 0,-1-1-1 0,-2 2 2 0,1 1-2 16,-4 2-4-16,0-1 1 0,1 0 4 0,-2 3 0 16,0 0-4-16,-1 0-4 0,0 0-1 0,1 0-7 0,-1 0 6 15,2 2-10-15,0-1-14 0,0-1-4 0,0 0-28 16,2 0-8-16,-1 3-25 0,1-1-22 0,-2 1-32 0,5 3-31 16,0-3-13-16,0 2-76 0</inkml:trace>
  <inkml:trace contextRef="#ctx0" brushRef="#br0" timeOffset="50347.1">6858 15900 1140 0,'0'-5'29'0,"0"5"-24"15,0-3 40-15,0 3-23 0,0 0 11 0,-2-2 14 16,2 4 12-16,-4-4 1 0,4 4-17 0,-3-4 41 0,1 2-34 16,-1 0 38-16,1-4-11 0,2 4-3 0,-2-5-11 15,0 5 4-15,2-3-9 0,0 3-9 0,-1-3-4 0,2 3-8 16,-2-2 11-16,2 2-6 0,1-1-1 0,-2 1-2 15,0 0-6-15,2 0-7 0,-2 0-4 0,0 0-2 0,0 1-18 16,0 0 2-16,0 0-7 0,0 2 0 0,0 0 3 16,0 2 2-16,0 1-2 0,0 2 0 0,-2 2 5 0,2 3-3 15,0 1 9-15,0 2-1 0,0-1-5 0,0 1 1 16,2 0 1-16,0 0-2 0,0-4-2 0,1 2 1 0,0-1-4 16,1-1-1-16,1-2 4 0,-2 1-1 0,1-5-4 15,2 5 4-15,-4-4-1 0,4 1-4 0,-1-1 1 0,0 0 3 16,0 2-2-16,3-1 1 0,-2 1 4 0,2 2-4 15,-1 2 8-15,-1-1-3 0,4-1 0 0,-4 1 2 0,2-1 1 16,-2 1 1-16,2-1 2 0,0-2 2 0,-2 0-7 0,3-2 7 16,-1-2 2-16,-4 0-6 0,2-1 4 0,-2-1 2 15,-1-1 6-15,1 0 0 0,-3 0 9 0,-1-4-5 0,3 4 0 16,0-4 5-16,2 4-9 0,2-4-4 0,0 2-3 16,1-2-3-16,2 2-4 0,3-1-2 0,-1 0 0 0,1-1-2 15,-1 1-1-15,-1 0 1 0,3 1-2 0,0-3 1 0,-1 1-5 16,2 1 0-16,-1-2 2 0,2 2 2 0,1-1-1 15,-2 1 0-15,3-1 1 0,1-1-2 0,0 1 1 0,2-2 2 16,-1 2-5-16,3-1 4 0,-1-3 0 0,1 5 0 16,-1-4 1-16,1 1-4 0,-1 0 1 0,1 3 4 0,-1-4-3 15,-2 3-3-15,3 0 3 0,-1-1 1 0,1 2-4 16,-2 1-1-16,1 0 5 0,-1 0-3 0,2 0 1 0,-1 0-2 16,1 0 2-16,1 0-3 0,-2 1 8 0,3-1 1 15,0 1-4-15,-3-1-1 0,5 0 5 0,-5 0 1 0,5-1-5 16,-4 1 2-16,1 0-5 0,3 0 0 0,-6 0 2 0,3-1 4 15,-2 1-3-15,0 0-4 0,0 1 2 0,1-1 2 16,-3 0-2-16,3 1 5 0,-1 2-4 0,1-1-2 0,-3 0 2 16,2 2 0-16,-3-3 1 0,0 3 0 0,0 0 1 15,-4-3-3-15,3 1 2 0,-3 0 2 0,2-1-3 0,0 2-3 16,-1-2 1-16,0 0 2 0,-1-1-1 0,2-1 1 16,-1 0 0-16,2-2-4 0,0 2 4 0,-1-3 2 0,-1 0 1 15,2-1-3-15,-1 1-1 0,-1 0 1 0,2-1-2 0,-3 2 6 16,0 0-6-16,-2-1 2 0,-1 1 2 0,-1 1-3 15,-1 0 5-15,-2 0-6 0,-2 0 2 0,0 0 2 0,-1 1 4 16,0 0-5-16,-3-1-1 0,3 1 4 0,-3 0-4 16,0-1 0-16,0-2 3 0,0 0-4 0,0-2-1 0,1 0 4 15,0-3-1-15,1 0-1 0,1-1 0 0,1-2 5 0,-3 0-2 16,3-5-2-16,1 2-3 0,-1-3 0 0,2 0 2 16,-2-1-2-16,0-1 1 0,0 2-1 0,0-1 1 0,0 2 4 15,-1 0-5-15,0 4 4 0,0 1-2 0,-3 3 1 16,0 3 1-16,0 0-6 0,1 1-15 0,-1 3-30 0,-2-1-15 15,0 3-27-15,1 0-13 0,-1 4-16 0,3 1-28 16,0 1-14-16,1 4-25 0,2-4-15 0,3 5-13 0,1-1-58 16</inkml:trace>
  <inkml:trace contextRef="#ctx0" brushRef="#br0" timeOffset="51498.43">10280 15819 936 0,'-3'-4'10'0,"0"0"9"0,1-1 21 0,-2 2 10 16,0-1-10-16,4 1 52 0,0 1-23 0,0 1 9 16,0 2 1-16,0-2-7 0,0 3-14 0,-2-1-8 0,2 0 7 15,0 1-48-15,0-1 18 0,0 0-7 0,0 1-12 16,0 0-1-16,0-1 0 0,2 1 7 0,-2 1 8 0,0 3 0 16,0 1 5-16,0 2-2 0,0 1 1 0,0 4-4 0,0 2-4 15,0 1-5-15,0 1-8 0,0 0-4 0,4 2-2 16,-3 0 3-16,7 0 0 0,-5 2 0 0,4-2-2 0,0 3-2 15,1-4 1-15,2 5 2 0,-2-3 1 0,1 0 3 16,0-1-1-16,-2 2 0 0,2-2 4 0,0 0-3 0,-2-1 5 16,1 0-3-16,0-1 3 0,-2 1-5 0,3 1 0 0,-2-5 1 15,0-3-2-15,0 2 0 0,2-3-4 0,-1-3 6 16,0 4-5-16,3-7 4 0,-1 4 4 0,2-5 4 0,1 5-2 16,0-3 8-16,0-5-2 0,4 3-8 0,-2-4 5 0,2 1-3 15,1-1-2-15,-1-1-2 0,3-1 4 16,-1 0-8-16,0 1 5 0,0-1 5 0,-1 0-6 0,0 0 1 0,0-1 0 15,0 3-5-15,0 0 0 0,-2 0-1 0,4 0-4 0,-1 0 0 16,1 0 3-16,2 1 2 0,1-1-3 0,1 0 4 16,1 2-1-16,3-2-2 0,2-2 5 0,-2 1-4 0,4 0 2 15,2-2-4-15,-1 1 2 0,5-1 3 0,0-3-4 16,-3 2 0-16,4-1 0 0,3 2 0 0,0-2-1 0,2 1-1 16,1 3-4-16,-2-1-2 0,2 1 4 0,0 1 4 0,0 0 0 15,0 0-3-15,-3 1 2 0,1 1 2 0,-5-2 0 0,1 1 1 16,-3 5 0-16,0-3-6 0,-2-1-1 15,-2 2 3-15,1-1-1 0,-3 0 3 0,1 0-1 0,-2-1-2 0,1-2-1 16,-3 0 6-16,0-2-6 0,0 0 1 0,-2 1 3 0,1-2-8 16,-4 2 4-16,1-1 5 0,0-2-4 0,-1 1-2 15,-3 1 3-15,-2 0 2 0,-1-2-4 0,-1 3 5 0,-1 1 3 16,1-2-8-16,-3 0 7 0,-1 2-4 0,3 0 2 16,2 0 3-16,0-4-4 0,-3 4-3 0,1-3-2 0,0 2 6 15,-4-3-2-15,3 2 2 0,-1-6-2 0,-4 5-1 16,1 3 0-16,-1-1 3 0,-1-7-1 0,0 5-3 0,1 0 1 15,0 0 3-15,-1 0-3 0,-1-2 0 0,0-1 5 16,0 2 2-16,-1 0 0 0,1 2 2 0,-2-2 4 0,-1 0-1 16,1 2 4-16,1-2 2 0,-2 0-1 0,2 2-6 0,1-3 0 15,0 2 0-15,3-3-10 0,-2 1 3 0,3-2-1 16,1 2-5-16,-2-3-2 0,4 1 5 0,1 0 3 0,0-2-5 16,-1 2 3-16,2-3 0 0,0 2 0 0,0-2 1 15,0 0-1-15,-1 1 1 0,1 0-6 0,-1 0 6 0,-1 0 0 16,-3 0-3-16,2 0-3 0,1 2 5 0,-5 0 0 0,2-2-2 15,-2 3 1-15,-2 1-3 0,3 0 1 0,-3 0 4 16,0-1-4-16,0 3-8 0,-2-1-3 0,1 1-7 0,-2 0-2 16,1 0-9-16,0 1-10 0,-2-1-11 0,3 2-12 15,0-2-8-15,-2 0-29 0,1-2-2 0,2-1-37 0,3 0 7 16,-3-3-34-16,1 0-56 0</inkml:trace>
  <inkml:trace contextRef="#ctx0" brushRef="#br0" timeOffset="61734.43">1722 15609 633 0,'2'0'15'15,"0"-1"1"-15,2 1 13 0,0-2 8 0,0 1 8 0,2 0 10 16,-1 1 5-16,0-4 5 0,-1 4-15 0,1-1 1 0,-1 1-14 15,0 0-8-15,-2 0-3 0,0 1 0 0,-1 0-32 0,0-1 29 16,-1 1-23-16,2-1 34 0,-4 2-12 0,-2-2 7 16,4 0 7-16,-4 2 4 0,-2-2 30 0,4 2-27 15,-2-2 27-15,-2 1-34 0,6-1 15 0,0 0 4 0,0 2 0 16,4-2-5-16,2 0 0 0,-4 2 1 0,8 0 3 0,-4 0-2 16,5 3 2-16,-2-1-11 0,2 4-13 0,0-1-5 0,1 2-5 15,1 0-8-15,0 3-4 0,-1 0 4 0,1 3-5 16,0-1 1-16,0 0-4 0,0 0 0 0,2 3-2 0,-1-1-1 15,2-1 2-15,-3 2-3 0,1-2 1 0,1 0-1 0,-3 1 2 16,0-2-1-16,0-1 5 0,-1-1 1 0,-1-1-6 16,-1-2-2-16,0 1 2 0,-3-4 0 0,0-1 3 0,-2-2-2 15,1 0-3-15,-5-3 31 16,0 0-2-16,0 0 14 0,0 0 1 0,0 0 7 16,0 0 10-16,0 0 2 0,0 0 14 0,0 0-12 0,0 0-6 15,0 0-14-15,0 0-2 0,0 0 0 0,0 0-14 0,0 0-5 16,0 0-19-16,0 0 18 15,0 0 16-15,0 0-5 16,0 0 5-16,0 0 6 0,0 0 2 0,0 0-5 16,0 0 2-16,0 0-6 0,6-14-10 0,-6 14-9 0,0 0 3 15,71-103-12 1,-32 53-11-16,-25 37 1 0,1-1-3 0,1 1 8 16,-2 1-4-16,3 0 1 0,-1 0-2 0,0 1 6 0,0 1 0 15,-1-2-3-15,0 3 1 0,0-2-6 0,0 3 4 0,-3-1-4 16,1 1 5-16,-2 0-5 0,1 1 2 0,-3-1 0 15,1 3 3-15,-2-5-4 0,0 1 7 0,0 1-2 0,0 0-3 16,-3 0-1-16,0-2 2 0,0 3 2 0,-3 0-4 0,2 4 5 16,-2 0-8-16,0 2 5 0,-2 1-2 0,0 0 1 15,0 0-5-15,0 0-4 0,0 1-13 0,0-1-30 0,0 2-9 16,0-2-32-16,2 0-9 0,0 2-36 0,2 1-32 0,-2 2-31 16,2 0-31-16,2 0-16 0,1 3-36 0</inkml:trace>
  <inkml:trace contextRef="#ctx0" brushRef="#br0" timeOffset="63151.78">1716 13997 1231 0,'9'-9'51'0,"-6"0"-19"16,-6 3 22-16,0 0 5 0,3 1 11 0,-4-1 20 0,-1 2 14 15,2 0 13-15,0-2-40 0,4 5 27 0,3-4-10 16,0 5 1-16,-2-3-6 0,2 3-14 0,-2 0-15 0,0 0-17 16,-2 0-9-16,2 0-3 0,-2 1-14 0,0-1-10 0,2 2 1 15,-2-2-10-15,1 0-1 0,-2 0 6 0,1 1-3 16,1-1-3-16,-2 1 3 0,-1 0-1 0,2 2-2 0,-2 1 0 16,-2 3 0-16,-2 2 2 0,-3 4 1 0,0 4-1 0,-4 3-1 15,-1 4 2-15,2 0 2 0,-5 4 0 0,3-1 4 16,0 3-5-16,1-2 8 0,2 0-8 0,2-2 6 0,-1-3-3 15,2 0-6-15,1-1 4 0,3 0-5 0,0-3 4 16,2 5-8-16,2-6 6 0,0 0-6 0,2 4 3 0,1-2 3 16,2 1 4-16,2-3-3 0,3 0 1 0,-2-3 1 0,2 1-1 15,0 0-1-15,5-3 2 0,-1-1-3 0,2 0-2 0,-1 0 8 0,-3-3-9 16,4 0 5-16,1 0 3 0,-1-1-2 0,-2-1-3 0,-1-1 5 16,-1 0-2-16,-3-2-3 0,-2 2 6 0,1-4-8 0,-4 4 2 15,1-3 6-15,-4 0-1 0,0 0-5 0,-1 2 0 0,0-1 0 16,0 1 0-16,-1 0 4 0,1 2-3 0,-3 4-5 15,0 2 5-15,-1 0 2 0,-2 4 2 0,0 1-3 0,0 2 1 16,-3 0-3-16,1 3 2 0,-2-1 2 0,0-2-3 0,2 1 5 16,-3-2-4-16,2 0 2 0,2-2-2 0,1-2 1 15,2-1-1-15,2 0-1 0,0-3 2 0,4-4-6 0,0 2 2 16,4-4-3-16,-2 1 2 0,7-1-3 0,-1-1 3 0,-1-2-2 16,4-1 2-16,0 1 1 0,3-1-1 0,-4 1 5 15,4-2-3-15,-3 1 3 0,0 0-4 0,-1 1 1 0,-3 0-1 0,0 0-1 16,-3 0 3-16,-1 3 1 0,0 2 2 0,-3-1-3 15,0 2 2-15,-4 2-1 0,0 2 4 0,0 3 0 16,-3 0-2-16,-2 2-3 0,-2 1 5 0,-2 0-2 0,0 3 0 0,-1-4 3 16,1 2-5-16,-3 2-7 0,2-5 7 0,2 1 1 15,1-3-6-15,1 3 3 0,0-2 1 0,2 1-4 16,0-1-1-16,5-1 11 0,-2 4-3 0,3 0-3 0,3 3-5 16,0-6 4-16,3 1-2 0,0 0 5 0,5-1 2 0,-1-1-6 15,2 0-3-15,4-2 4 0,-2 0 2 0,3-3 4 0,0 3-2 16,1-4-5-16,-2 1 6 0,0-2 2 0,-2-2-7 15,0 0 0-15,-2-1 4 0,-3 0-7 0,0-1 1 0,-3 0 3 16,-3 0-5-16,2 0-2 0,-3 0 9 0,-1 0-2 16,-1 3-1-16,0 0 1 0,-1 1 7 0,-3 3-2 0,1 1-2 15,1 5 5-15,-3-2-4 0,0 5 0 0,-2 0 0 0,1 2 2 16,0-1-8-16,-1 1 4 0,1-2-2 0,0 2 1 0,-1-2-3 16,5 1 3-16,-2 0-1 0,0-1 0 0,4 0 0 0,0-2-3 15,3 4 5-15,0-3-6 0,1 0-2 0,0-1-25 16,2-1-16-16,3-1-30 0,-2 2-22 0,-1 2-22 0,3-5-36 15,3 1-48-15,0-6-38 0</inkml:trace>
  <inkml:trace contextRef="#ctx0" brushRef="#br0" timeOffset="67469.7">7323 13196 1290 0,'-1'-15'-30'0,"1"15"54"16,0 0 25-1,0 0-6-15,0 0 6 16,0 0-11-16,0 0 5 0,0 0 5 15,-26-7 4-15,26 7-3 0,0 0 6 0,0 0-10 16,0 0 3-16,0 0 12 0,0 0-3 0,0 0-1 0,-19-13-6 16,19 13 5-16,0 0-5 0,0 0-8 0,0 0-8 15,0 0-10-15,0 0-8 0,0 0 7 16,0 0-22 0,0 0 16-1,0 0 6-15,0 0 4 16,0 0-11-16,-3 59-8 0,3-59 12 0,0 0-1 15,-12 201-1 1,10-175-11-16,2 1 0 0,0-1-4 0,0 2 2 0,0 0 1 16,2-1-6-16,-2 1 0 0,0-2 4 0,0 1-4 15,1-3 0-15,-1 0 1 0,1 0-2 0,1-2 1 16,-2-2 6-16,2 1-3 0,0-3-4 0,-2-3 6 16,5 15-6-1,2-9 5 16,-2 0-3 1,-5-21 15-17,6 15-18-15,-6-15-15 32,2 10 20-32,8 9 10 31,23-3-5 0,-33-16 9-15,114-3-17-16,-100 0-2 0,-1 0 5 15,3 1-4-15,-4 1 0 0,1 1-1 0,2 0-1 0,-2 0 4 16,-1 1 1-16,2 1-2 0,-1-1-3 0,-1 3 4 16,1-2-1-16,0 2-1 0,-1-3 2 0,2 4 0 15,-1-2-3-15,0-1 2 0,1 0 5 0,-1-1-7 16,2-1 4-16,0 0 0 0,-1-1-4 0,0 0-1 0,0 0 5 0,1 0 1 15,-3-2-5-15,0 3-1 0,0-1 2 16,-1 1 1-16,-1-2 1 0,-2 2 0 0,0 0-3 16,0 2-2-16,-2-1 2 0,3 1 1 0,-1-1 1 0,0 1-4 15,1 2 3-15,0-4 0 0,1 4 2 0,0-3-1 16,1 0 6-16,2 2-1 0,1-3-7 0,0 0 4 16,1 0-4-16,3 0 6 0,-3-3-1 0,2 2-1 0,-1-2-4 15,2 1 1-15,1 0 4 0,-3 1-3 0,5 0 4 16,-5 1-8-16,4 0 2 0,3 0 2 0,-3 1 3 0,3 0-2 15,-2 1-1-15,1-2-1 0,2 2 5 0,0 0-3 16,-1-2 3-16,1 0-8 0,1 0-2 0,1-4 6 16,1 4 1-16,-3-3 2 0,3 0-4 0,-3 0 4 0,1 0-3 15,2-1 1-15,-4 0 4 0,-1 2-5 0,1 1 1 16,-3 0 2-16,-2 1-5 0,0 0-2 0,1 2 5 0,-3 0 0 16,2 2-2-16,-4 0 4 0,4 1-3 0,-3 0-1 15,3 2 5-15,-1 0 2 0,2 1-6 0,0 0 4 16,1 1 1-16,2-1-5 0,1 1 2 0,2 0 4 15,2-1-2-15,-1-1-3 0,3-2 1 0,-3 2 3 0,5-2-2 16,-2 0 1-16,3-2-3 0,4-1-2 0,0 0-1 16,0-1-1-16,2 1 2 0,2-2-5 0,1 0-1 15,-3-2 1-15,-1 1 2 0,-2-1-2 0,0 0 1 0,-2-1 2 16,-1-1 0-16,-1 1 2 0,-4-1 0 0,1-2 0 16,-2 2-2-16,-3-1 8 0,1 2-3 0,-4-3-3 15,0 1-1-15,2 0-2 0,-5 1 3 0,2 0 1 0,-2-1 1 16,1 4-9-16,-4-2 6 0,2 2 2 0,-1 1 0 15,-1 0 0-15,-1 1 0 0,0 2-3 0,0-2 5 0,-1 2 1 16,1 2-5-16,-1-2 6 0,-2 1 0 0,3-1 0 16,-2 2-2-16,2-2-2 0,-2 0 0 0,0-2 4 15,1-1 2-15,0 0-6 0,0 0 2 0,0 0 5 0,-1-1 8 16,2-2 10-16,-4 0-1 0,3 1 3 0,-1-1 5 16,1 2 4-16,-2-3-5 0,-4 3-7 0,0-2-3 15,0 3-9-15,1-1-4 0,-2-1 2 0,3 1-10 0,-3 0-2 16,5 1 8-16,-2-1-1 0,4 1 0 0,1-3-7 15,0 2 7-15,1-1-8 0,-1-1 4 0,2-1 1 16,0 0-8-16,-1-1 1 0,0 0 2 0,3-2 5 0,-3 1-2 0,2-2 5 16,-1 1-7-16,-2-1 1 0,0 0 4 15,1 2 4-15,-3 2-1 0,-2-4-5 0,2 4-2 16,-5-1 0-16,0 3 0 0,-1-1 1 0,-1 1 0 0,-3 2-4 16,2-2-3-16,-3 2 12 0,0-1-3 0,0 2-3 15,0-1 4-15,0 0-1 0,0 0 1 0,0 0-1 16,0 0 2-16,0 2-8 0,0-2 2 0,0-2 5 0,0 2-2 15,-3 0 0-15,6 0-1 0,-3 2 6 0,0-2 5 16,0 0 8-16,-3 0 7 0,3 2 4 0,0-2 11 0,0 3 5 16,-3-5-2-16,5 2-3 0,-4-1-5 0,0 1-4 15,1-5-10-15,-1 1-7 0,2-1-10 0,-2-1-4 16,2-1 3-16,-2-1-4 0,2-1-1 0,-2 3-2 0,0-6 4 16,1 2-1-16,-2-1 2 0,3-4 1 0,-2 2-8 15,0-3 7-15,1-1-1 0,-1-1-2 0,1 1-3 16,-1-1 6-16,2-1-4 0,-3-1 1 0,1 0 3 0,2-1-4 15,-2 3-3-15,0 0 5 0,2-1 1 0,0 0-5 16,-3 1 5-16,3 1-6 0,-3-1 5 0,3 3-1 16,0-3 5-16,-1 2-3 0,0 1-2 0,0-2 1 0,-1 2-3 15,2 0 6-15,-1 0-2 0,1 2 4 0,-2 1-7 16,2 1 0-16,0-1 4 0,0 3-1 0,2 1 0 16,-2 0-2-16,0 2-3 0,0-1 3 0,0 3 5 0,0 1-2 15,0 0-3-15,0 1-2 0,0 0 5 0,0 4 1 16,0-4 2-16,0 4-5 0,0-2-2 0,0 2 4 15,0-2 2-15,-2 1-4 0,2-2-1 0,0 1 1 0,-2-2-4 16,2 2 4-16,-2 0 4 0,2 0-7 0,0 0 5 16,0 0 6-16,-2 0-1 0,2 0-5 0,0 0 1 0,0 0-1 15,0 0 2-15,-1 2-3 0,1-2 3 0,-1 1-1 16,1-1 3-16,-2 0-4 0,2 0 6 0,-2 0-4 16,0 0-5-16,0 0 4 0,-4 0-1 0,3 0-9 15,-3 0 6-15,0-1 1 0,0 1 1 0,0-2-2 0,-4 2 5 16,2-2-2-16,-2 2-2 0,-3 2 10 0,1-2-11 15,-2 0 3-15,-3 2-4 0,-1 0 6 0,0-1-4 16,-3 3 1-16,5-2-1 0,-3-1-2 0,-1 1 2 0,1 1-1 16,-3-1-2-16,0 0 2 0,-3-1-2 0,-2 0 0 15,-2 1 1-15,-4-4-2 0,1 4 5 0,-4-5-1 0,2 4-1 16,-4-3 0-16,0 3 4 0,-1-2-3 0,-1 1 5 16,-2 0-4-16,0 0-2 0,-2 0 2 0,-2 0 4 15,-1 0-2-15,-2 0 2 0,2-4 2 0,-2 3-4 0,-2-3 3 16,2 3-2-16,2 1 1 0,2-4-3 0,3 4-1 15,-1-4-4-15,2 3 2 0,2-1 0 0,3 0-4 16,3 1 3-16,-6-3 0 0,2 1 2 0,1 3-5 0,1-3 2 16,-1 2-2-16,0-3 0 0,2 4 5 0,-1-3-4 15,1 1-2-15,-1-3 2 0,2 2 5 0,0-2-2 16,1 1-2-16,-1-1 2 0,2 0 0 0,-1-2 1 16,1 2-2-16,0-1 2 0,1 1-1 0,-2-1-1 0,1 2 2 15,2-4 2-15,-1 5-4 0,1 0 3 0,1 0 1 0,-1 0-2 16,3 0 3-16,3 0-7 0,2 2 0 0,0-1 1 15,0 0-1-15,-2-1-1 0,4 2 4 0,-3 1-3 16,1-3-5-16,-2 2 11 0,2 0 0 0,0 0-1 16,2-2 2-16,0 2-3 0,3-2-4 0,0 2 2 0,1 0 4 15,1-1-6-15,-1 1 4 0,1 1-8 0,2-3 6 16,2 2 1-16,-2 1 2 0,1-2 0 0,-1 2-2 16,2-2 1-16,2 1-8 0,-3 1 8 0,3 0-2 0,0 0-7 15,-2 0-5-15,2 1 0 0,1-1 2 0,-1 2-14 16,0-2 2-16,2 2-2 0,-2-2 1 0,2 3 3 15,0-2 0-15,-1 2-3 0,1-1 3 0,0 2 15 0,0 0-5 16,0-2-1-16,1 1-7 0,0 3-12 0,1-6-14 16,1 4-15-16,0-5-34 0,0 4-35 0,1-2-31 15,1 1-33-15,1 1-38 0,1 0-31 0</inkml:trace>
</inkml:ink>
</file>

<file path=ppt/ink/ink2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20:03:19.423"/>
    </inkml:context>
    <inkml:brush xml:id="br0">
      <inkml:brushProperty name="width" value="0.05292" units="cm"/>
      <inkml:brushProperty name="height" value="0.05292" units="cm"/>
      <inkml:brushProperty name="color" value="#C00000"/>
    </inkml:brush>
  </inkml:definitions>
  <inkml:trace contextRef="#ctx0" brushRef="#br0">13395 11981 0,'0'-25'16,"0"0"31,24 50 15,1-25-62,-25 25 0,25-25 16,25 49-16,-1 1 15,-24-25 1,0-1 0,24-24 15,1-24-16,49-26 1,0 0 0,50 1-1,0-1 1,-124 50-16,74-25 16,-74 25-16,49 25 15</inkml:trace>
  <inkml:trace contextRef="#ctx0" brushRef="#br0" timeOffset="582.99">15478 11757 0,'0'-24'0,"0"48"63,25-24-63,0 25 15,0 0-15,-25 0 16,49 24-1,1 26 1,-1-26 0,1 1-1,0-50 1,-1-25 0,50 0-1,1 1 1,-76-1-16,76-25 15,-76 50-15,76-25 16,98-24 0,-74 24-1</inkml:trace>
  <inkml:trace contextRef="#ctx0" brushRef="#br0" timeOffset="1899.99">17959 11757 0,'0'-24'31,"0"-1"-16,24 25 48,-24-25-63,25 25 0,0 25 16,-25 0-1,25-1 1,24 51-1,-24-1 1,25-24 0,-50-25 31,25-25-47,-25 24 31,24-24 0,76-24-31,73-51 16,1 1 15,-75 49-15,-74 25-16,99-50 0,-99 50 15,0 0-15,24 0 16,1 0-16</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8894 13960 0</inkml:trace>
  <inkml:trace contextRef="#ctx0" brushRef="#br0" timeOffset="1687.56">6085 11561 0,'0'-19'16</inkml:trace>
  <inkml:trace contextRef="#ctx0" brushRef="#br0" timeOffset="8829.29">430 12138 0,'19'0'31</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7-30T10:09:44.092"/>
    </inkml:context>
    <inkml:brush xml:id="br0">
      <inkml:brushProperty name="width" value="0.05292" units="cm"/>
      <inkml:brushProperty name="height" value="0.05292" units="cm"/>
      <inkml:brushProperty name="color" value="#FF0000"/>
    </inkml:brush>
  </inkml:definitions>
  <inkml:trace contextRef="#ctx0" brushRef="#br0">21868 3457 1017 0,'-2'-4'12'0,"-1"1"7"0,3-1 10 0,-2 0 6 0,0 1-31 16,-1-1 34-16,1 1-32 0,-1-1 43 0,3 2-44 0,-4-1 37 15,2-1-54-15,2 1 43 0,0 1-12 0,0 0 15 0,2-1-3 16,-9 3-42-16,12 0 38 0,-10-2-48 0,8 2 50 0,-6 0-49 16,6 0 40-16,-7 1-45 0,4 1 36 0,1-2-10 15,-1 0-1-15,3 2 4 0,-3 0-1 0,0-2-2 0,0 0 2 16,2 1-4-16,-2-1-4 0,0 1 9 0,0 0-5 16,0-1 4-16,0 2-5 0,2 1 0 0,0 1-1 0,0 0 4 15,0 1 4-15,1 2-5 0,0 1 3 0,1 2-4 0,-1 2-1 16,0-1 2-16,1 1 2 0,-2 2 1 0,2 2-5 0,-2 2 4 15,2-1-5-15,-1 1 2 0,-1 1 0 0,1-1 2 0,-2 0-1 16,2 0-5-16,-2 0 4 0,3-2 1 0,-2 1 3 16,1 0-8-16,-2 0 11 0,2-3-4 0,-1 1-2 0,2-2 1 15,-3 1 2-15,1-2-4 0,1 0 3 0,0-1 3 16,0-1-10-16,1-1 3 0,0-2 3 0,-3 1 1 0,2-3-4 16,2 0 1-16,-5-1-3 0,2-1 6 0,-1-1-2 0,-1 0-2 15,1-1-1-15,-1 0 0 0,0 1 1 0,0-1 7 0,2 1-3 16,-2-1-5-16,1 2 6 0,-1-2-4 0,0 2 5 0,0-2-1 15,0 2-3-15,0 1-3 0,3-2 6 0,-3 3-2 16,0 1-3-16,0-3 5 0,2 3 0 0,-1-1-3 0,-1 2 5 16,1-2-7-16,1 0-2 0,-2-2 9 0,0 4-3 15,0-5-4-15,3 3 0 0,-3-1 4 0,0-1-4 0,3 2 3 16,-3-4-1-16,0 4-3 0,0-3 3 0,0 0 1 0,1 0-6 16,1-1 3-16,-2 1 3 0,0 0 0 0,2 0 3 0,-1-2-3 15,0 2-1-15,2-2 3 0,-3 0 4 0,0 3-8 16,2-3-1-16,-2 0 4 0,0 0-4 0,2 2 2 0,-2-1-2 15,1-1 1-15,0 0 0 0,0 0 3 0,-1 0 3 0,3 1-4 16,0-1 7-16,-2 2-8 0,2-2 7 0,-1 2 5 16,2-1-2-16,-1-1 10 0,3 3 0 0,4 0 2 0,0-1-4 15,6-2 13-15,0 1-6 0,4 1-7 0,-1-1 6 0,4 0-10 16,1 1-5-16,1-2 2 0,0 0-3 0,1 0-7 0,-1 2 4 16,0-1 3-16,3 1-11 0,-4-2 3 0,3 1 2 15,-1 2-5-15,-1-2 5 0,1 3 0 0,0-4-2 0,-1 4-3 16,-2-3 5-16,-1 0-4 0,1 2 1 0,0-2 3 0,0 1-2 15,-2 0 3-15,1 2-2 0,2-3 0 0,-1 1-1 0,0 2 2 16,-1-3 0-16,1 1 0 0,-1 2 0 0,-4 1-7 0,3-2 8 16,-1 1-7-16,0-2 3 0,1 4 3 0,-1-3-2 15,3 0-3-15,1-1 0 0,1 0 2 0,-3 1-5 0,1-1 11 16,-2 1-5-16,-1-3-1 0,-1 3-2 0,-1-2 1 0,-4 2 0 16,2-1 2-16,0 0 2 0,0 0-7 0,-1 0 2 0,-1 1-1 15,2-3 1-15,0 3 3 0,0-2 0 0,-1-1 3 16,2 3-7-16,-2-1 4 0,0-2 0 0,0 1 4 0,0 1-3 15,0-1 1-15,1-1 2 0,-3 3-6 0,5-1 3 16,0 0-1-16,-1 2 3 0,1-3-3 0,-1 3-1 0,3-2 2 16,-2 1-3-16,2 1-3 0,-3-1 0 0,1 0 6 0,-2-2 1 15,1 3-4-15,-2-2 4 0,2 1 1 0,-1 1-1 0,-3-3 6 16,4 0-1-16,-2 2-7 0,1-1-2 0,0 0 6 0,1 2-2 16,2-3-2-16,0 2 0 0,1-2-5 0,2 3 3 15,1-1 4-15,-1-2-3 0,-3 2-3 0,5 0 6 0,-2-2-7 16,1 3 3-16,0-3 9 0,-2 2-9 0,-1-1 5 0,2 1-3 15,-1-2-2-15,-1 3-3 0,-1-1 7 0,-4-1-2 0,1-1-2 16,-2 1 3-16,1 0-8 0,-2 0 6 0,-2-2-1 0,1 0 0 16,0-2 2-16,1 2 0 0,-1 0-4 0,-1 0 3 0,1 0 2 15,-2-2-1-15,3 2 2 0,1 0 2 0,0 0-4 16,1 0 0-16,3 0 3 0,-2 0-1 0,4 2-1 0,1-2-1 16,1 0-2-16,1 4 2 0,1-2-3 0,-1 0 0 0,2 1-2 15,-1-1 5-15,0-1 1 0,0 3 1 0,-1-2 4 0,-3 0-3 16,1-1 1-16,-3 1-1 0,0 1 3 0,-4-1-6 15,1-1 0-15,-3 0 0 0,1 1 0 0,1-1-2 0,-5 0 3 16,0 0 2-16,5-1-2 0,-5 0 2 0,4 1-1 0,-4-1-2 16,7 0 1-16,-2 1 3 0,2-1-3 0,4 0-3 0,0 0 4 15,0 1-1-15,0-1-1 0,-2 0 2 0,0 0-2 0,1 0 0 0,-2 0-1 16,-1 0 5-16,2 0-5 0,-1 0-1 0,1 0 4 0,3 0-2 16,-1 0 1-16,-1 0-3 0,0 0 4 0,0 0-4 15,-2 0 3-15,0 0 1 0,1-1 1 0,-3 0-4 0,-2 0 2 16,1 0-1-16,-1 1 0 0,0-1-3 0,-2 0 1 0,0-1 3 15,-1 2-2-15,0 0 1 0,0-1 0 0,0 1 1 0,3 0-3 16,-2-1 10-16,4-1-3 0,0 2-7 0,1-1 2 0,3 1 2 16,-2-2-6-16,3 2 3 0,0 0 4 0,1-2-7 15,-3 1 1-15,1-1 1 0,-1 3 0 0,0-2 2 0,-1-1 5 16,0 2-1-16,1-2-3 0,-4 2-2 0,0 0 2 0,1-2 1 16,-3 1-3-16,1 1 0 0,1 0-3 0,-2 0 0 0,-3-2 4 15,1 2 0-15,3 0-2 0,-3 0-1 0,2 0 4 0,0 0-1 0,-1 0 5 16,1 2-1-16,2-2-6 0,3 0 3 0,-3 1 2 0,4 1 1 15,-1 0-2-15,3-2 2 0,1 2-8 0,-1 0 4 16,0 1 0-16,-1-1 6 0,0-2-9 0,-4 3 3 0,0-2-4 16,0 0 4-16,0 1 4 0,-2-2-10 0,1 0 12 0,-1 1-13 15,2 0 12-15,0-1-9 0,-1 0 3 0,-2 0-3 0,0 0 3 16,-3 1 1-16,0-1-9 0,1 0 8 0,-1-1-2 0,1 1 3 16,0 0 2-16,0 0-1 0,0-1-2 0,0 1 4 0,2 1 0 15,-3 0-3-15,4 0-3 0,-2-1 1 0,1 1 0 0,-2-1 1 16,0 0-5-16,2 1 3 0,-2-2 0 0,-3 0 2 0,2 1 1 15,0 0 3-15,-1 0 0 0,1 0-4 0,0 0 6 0,1-1-2 16,3 1-2-16,-3-1-3 0,6 0 0 0,-3 1-1 0,3-1-2 16,0-1 4-16,-3 0 0 0,3 2-4 0,0 0 1 0,-2-3 3 15,1 3-3-15,1-2-1 0,-1 2 8 0,1 0-6 0,0 0-2 16,2-3 4-16,0 2 3 0,0 0-3 0,0 1 2 0,1-2 5 16,-1 2-11-16,-1-2 2 0,-2 2 5 0,1 0-4 0,-3-3 3 15,0 3 3-15,-2-2-4 0,-3-1 0 0,2 1 9 0,-3 2-1 16,0-4-4-16,1 2 0 0,-1 0-5 0,-1-1 3 0,0 1 0 15,4 0-6-15,-3 0 0 0,2 1 1 0,-2-1 0 0,-1 0 4 0,2-1-4 16,-2 2 0-16,3-2 2 0,-1 1 4 0,-1-1-2 16,0 2-2-16,4-2 3 0,-2 1-4 0,0-1 1 0,-1 2 0 0,1 0 1 15,-2-1 2-15,1-1-1 0,-1 0-1 0,1 2-4 0,-2-1 6 16,0 0 2-16,-1-1 1 0,-1 2-5 0,0-4 1 16,2 2-1-16,-3 0 3 0,3-1 0 0,-3 1-4 0,1-1 1 15,-1-1 0-15,1 0 4 0,-1 1-4 0,0-1 2 0,-1 1 1 0,2-1 0 16,-3 2 0-16,2-1 1 0,0 0-8 0,-3 0 5 0,0 1-1 0,1-1 1 15,-1 2-5-15,2-2 1 0,-1 1-2 0,-1 0 4 0,2 1 4 16,-2-2-4-16,3 1-3 0,-3 1 2 0,3-2-1 0,-2 4 3 0,3-3 1 16,-4 0-3-16,2 1-1 0,1 0-3 0,-1-2 13 15,1 3-5-15,-1-4 14 0,2 3 1 0,-3-2 2 0,4 3 3 16,-5-3 7-16,6 1-1 0,-6-1-2 0,6 2-2 0,-6-1-9 0,3-1-4 16,1 1-3-16,-2 1-3 0,0-3-4 0,0 1 4 0,1 1-2 15,-1-1-1-15,2 0 2 0,-2 1-8 0,0-1 4 0,2 1-1 16,-1-1 0-16,0 2-4 0,0-3 1 0,1 3 4 0,-1-2-4 0,0-1 6 15,1 1-3-15,1-1 1 0,-2 2-2 0,3-3 0 0,-2 2-2 16,0-2-5-16,2 3 4 0,-2-3 2 0,2 0 2 0,-4 0 5 16,3 0 5-16,-3 0 0 0,2 0 2 0,0-1 4 0,2 0 2 15,-4-2-2-15,2 1-1 0,2-2-6 0,-2 1-4 16,1-1 1-16,-1 1 0 0,1 0-5 0,0-1-2 0,-1 1 4 0,2 1-3 16,-3 1 4-16,2-1-3 0,-1 2-1 0,0 1-2 0,1-2 6 15,-3 2-4-15,3 1-4 0,-3-1 4 0,1 1-4 16,-1-1 2-16,0 2 3 0,0 0 1 0,-2-1-3 0,2 1 2 15,-1 1 4-15,0-1-6 0,1 1 2 0,-2-1 2 0,0 2-4 16,0 0 1-16,0-2 4 0,0 3-1 0,0-1-6 0,0-1 3 0,0 2 1 16,0-1-2-16,0 1-2 0,0 0-7 15,0 0-4-15,0 0-3 0,0 0-4 0,0 1-8 0,-2-1-7 0,2 2-10 16,0-1-15-16,0-1-4 0,2 0-10 0,-2 0 32 0,3 0-48 0,-3 0 28 16,0 0 4-16,1 0 6 0,1 1 9 0,-2-1-8 0,-2 3 2 15,2 1-35-15,-1-1 41 0,1 1-33 0</inkml:trace>
  <inkml:trace contextRef="#ctx0" brushRef="#br0" timeOffset="1514.78">22826 2912 1281 0,'2'-11'-32'0,"-1"5"59"15,2-1-46-15,-2 1 46 0,1 1-19 0,-5-2 6 0,5 5 17 16,-2-4 19-16,1 1 36 0,-2 1-49 0,2-1 52 16,-1 2-38-16,2-1 20 0,3 4-1 0,-5-3-21 0,5 1-14 15,-5 1-7-15,2 1-13 0,-2 0-6 0,3 1-5 0,-3-1-11 16,0 2 1-16,0-1 3 0,0 1-10 0,0-2 4 0,0 1 2 16,0 0-2-16,0 1 1 0,2 1 2 0,0 1 2 15,1 0 0-15,3 2 5 0,0 0-3 0,2 2 1 0,0-1 4 16,0 2-7-16,1-1 7 0,1 0-6 0,-1 0 2 0,-2-1-4 0,3 1 5 15,-1 0 2-15,1 0-6 0,0 0 7 16,0-1-4-16,0 0 0 0,2 2 0 0,-4-2 0 0,2 0 2 16,-2 1-3-16,1-2 5 0,0 1-5 0,-2-2 3 0,-1 1-1 15,0-3 3-15,-1 2 1 0,1-2-4 0,-2-1 2 0,-2 2-5 16,2-3 6-16,1 2-3 0,-4-1 2 0,2-1-3 16,1 0 3-16,-1 0 4 0,-1 0-9 0,-1-1 6 0,3 0 0 15,-3 0 3-15,2 0-1 0,-1 0 0 0,1-1-1 0,0 1-7 16,3-1 10-16,-3 1-3 0,3-1 0 0,0 0 3 0,1-1 3 15,1 0 1-15,-1 1 1 0,2-1 9 0,-1-1 7 0,0 0 5 16,1 1-4-16,0 0-3 0,1-1-2 0,-1 0-6 16,-3-1 4-16,6 2 1 0,-3-2-14 0,4-1-9 15,-2 0 6-15,5 0-5 0,-1-2 0 0,2 1 2 16,1-1-4-16,5 0-10 0,-3-1 9 0,3-1 5 0,-1 1-3 16,4 0 3-16,-3-1-3 0,2-2 6 0,1 4-3 15,-1-1 4-15,-1-1-3 0,-1 0-3 0,2 0-1 0,-3 0 0 16,1 0 3-16,-3 0-4 0,1 2-1 0,-2 0 2 15,-1 0-1-15,-3 1-6 0,-1 0 5 0,-1 2 0 0,-1-2 2 16,-2 1-2-16,1 3 4 0,-2-2 1 0,-1 1-1 16,0 0 4-16,-2 0-5 0,0 2 0 0,0-1-4 15,-1 0 3-15,-3 1 1 0,2-1-4 0,-1 1 1 16,0-1 4-16,-3 1-3 0,2 1 0 0,-1-2 6 0,0 1-1 16,1 1-15-16,-2 0-14 0,0 0-21 0,0 0-34 15,0 0-33-15,0-2-53 0,0 2-13 0</inkml:trace>
  <inkml:trace contextRef="#ctx0" brushRef="#br0" timeOffset="2650.1">25991 2982 1198 0,'2'-4'11'0,"-1"0"-22"0,0 1 53 0,2 1-29 0,-2 0 8 16,-1 0 4-16,2 2 0 0,-2-1-2 0,0 1-9 0,0 0 19 15,2 1-54-15,-2-1 32 0,0 0-9 0,2 2-3 0,-2-2 0 16,0 0-3-16,0 2-1 0,0-2 0 0,0 0 1 0,0 3-9 15,1-1 7-15,-1 0-8 0,1 3 3 0,-1-3 6 0,4 4-2 16,-2 1 8-16,0 0 0 0,1-1 2 0,0 3-8 0,0 0 9 16,0-2-3-16,0 0-1 0,0 1 0 0,-2-2-4 0,3 3-1 15,-6-1 2-15,5-1 8 0,-6 0-3 0,7 2 1 16,-5-2 1-16,2 2-3 0,-1-3-2 0,0 2 6 0,6-2 1 16,-6 1-8-16,6-1 8 0,-6 0 1 0,4 0 0 0,-3-2-2 0,4 1 7 15,-4-1-7-15,2 0-1 0,0-1 9 0,-3-1-11 16,4 1-5-16,-4-2 6 0,2 0 3 0,-2 3-4 0,3-2 6 15,-3 0 21-15,0-1 4 0,3-1 12 0,-3-1 13 0,4 1 3 16,-4-2 10-16,6 0 8 0,-6-2-4 0,5 4-7 0,-2-5-3 16,0 5-8-16,-3-2-7 0,3 2-10 0,-3-2-4 0,2 2-7 15,-2 0 0-15,1-1-14 0,2-1-4 0,0 0-1 0,1 0-5 16,1-2 0-16,2 1-6 0,4-1 2 0,-2-1-6 0,3 2 1 16,0-3 3-16,2 2-6 0,-1 0 8 0,3-1-4 0,0-1 6 15,0 0-10-15,3 0 5 0,1-1 0 0,3 3-4 0,-4-4 10 16,5 2-8-16,-2-2 2 0,4 2-6 0,-1-2 7 0,2 1 2 15,-2 0 0-15,3 0-3 0,-1 1-2 0,-1 1 9 16,-1-2-2-16,-2 2 1 0,-1 0-8 0,-1-1 4 0,0 3 0 16,-3-2 2-16,0 1-1 0,-2 1-7 0,1-1 4 0,-1 0 0 15,-1 0 6-15,2 0-8 0,-5 1 5 0,4 0-1 0,-3 0-1 16,3 1 0-16,-6-1-2 0,0 1 6 0,0 1-3 16,-3-1 2-16,1 1-3 0,-5 0-2 0,1 1 3 0,-1 0 0 15,-3-2 2-15,2 2-15 0,-2 0-15 0,0 0-14 0,0 0-22 16,0 3-18-16,-2-3-33 0,2 1-25 0,0 0-3 15,-3-1-10-15,-1 1-4 0,1 0-5 0</inkml:trace>
  <inkml:trace contextRef="#ctx0" brushRef="#br0" timeOffset="8668.15">16829 4107 1107 0,'3'-2'8'16,"0"-2"19"-16,-9 1-35 0,9 1 50 0,-9 1-43 0,9-2 43 15,-8 2-42-15,7-1 42 0,-6-1-45 0,5 3 24 0,-1-2 10 16,1 1-43-16,1 0 43 0,-2 1-38 0,0-2 40 16,0 2-41-16,0 0 37 0,0 0-41 0,0 0 20 0,3 0-3 15,-3-2-3-15,0 2-5 0,0 2 3 0,0-4 1 0,-3 4-2 16,3-2-5-16,0 2 8 0,0-1-6 0,0 1 6 0,3-1-4 15,-3 4 4-15,3 0-4 0,1 0 2 0,-1 1-3 16,3 1 2-16,0 4 0 0,0-4-4 0,-1 5 10 0,1-3-7 16,-3 4 1-16,3-3-2 0,1 2 8 0,-2 1-5 15,0 0 1-15,-1 1 2 0,0 0-6 0,1-1 4 0,-2-3 2 16,1 2-2-16,2-1-2 0,-6 1 2 0,5-3-1 0,-2 5-1 16,-2-5-1-16,2 4 1 0,-2 1-2 0,2 4 2 0,-2-6 2 15,1 2-1-15,-2 2 1 0,0-1-4 0,4-2 5 16,-4 1-1-16,0 1-3 0,1-3 6 0,-1 3-3 0,1-1-3 15,1-2 2-15,0 1 1 0,-2-1-6 0,0 2 2 0,2-1 5 16,-1-1-5-16,-1 0 0 0,1 0 5 0,1 0-3 0,-2-1 3 16,2-1 8-16,-1 0-8 0,2-1 0 0,-3 2-1 0,2-2 4 15,0-3-6-15,-2 2 5 0,0-1-7 0,2 0-2 16,-2-3 5-16,0 1-1 0,3-2 3 0,-2 1-4 0,-1-1 5 16,0-1-7-16,0 0 7 0,0 0 1 0,2-1-2 15,0 2-3-15,-2-2-5 0,0 2 9 0,0-2-5 0,1 1 6 16,-1 0-6-16,1 1 0 0,-1-3-1 0,0 3 4 0,0-1 6 15,1 0-11-15,-1 0 9 0,1 0-8 0,1 1 5 0,-1 1-2 16,-1-3 5-16,1 2-5 0,0 0-6 0,0 0 3 16,2-1 1-16,-3 1 5 0,0 0-2 0,1-2 0 0,0 1-4 15,1 0 5-15,0-1 3 0,-2 1 0 0,2-2-5 0,-2 2-3 16,1-1 1-16,-1 0 4 0,1 0-6 0,-1-1 4 16,0 0-1-16,0 2 1 0,0-2-1 0,0 0-1 0,0 0 2 15,2 2-4-15,-2-1 9 0,0-1-6 0,2 1 5 0,0-1-4 16,0 1-4-16,2 1 10 0,1 0-2 0,-1-2 0 0,2 2-5 15,2-1 0-15,2 2-2 0,0-2 1 0,3 1 9 16,-1-2-7-16,0 1-4 0,1 0-1 0,1-1 8 0,-2 1-1 16,1-1 0-16,-2 0-1 0,1 0-5 0,1 2 2 0,-1-2 5 15,2 1-2-15,-4 0-4 0,2-1 2 0,1 0 0 0,0 2 3 16,0-2 0-16,-1 2 0 0,2-2-4 0,1 1 8 16,-3 1-4-16,3-2-1 0,-3 0 7 0,2 0 0 0,-4 0-1 0,2 0-4 15,-1 0 2-15,1 0-5 0,-2-2 2 0,2 1 4 16,1-1-10-16,3 0-4 0,-2 1 3 0,7 0 3 15,-1-3-3-15,2 3 3 0,2-2 0 0,-1 0-2 0,-1 2 2 16,0-1 1-16,0 0-2 0,-3 2 4 0,1-3-1 0,-2 2 0 16,0 0 1-16,-3-1 1 0,0 2-4 0,0 0 4 0,-3-2-1 15,2 2-4-15,-1 0 6 0,-1 0-4 0,0 0 2 16,-1 0-2-16,-1 0 1 0,0 0 0 0,1 2-2 0,-3-2 4 16,2 0-5-16,0 0 4 0,-2 0-6 0,4 2-1 0,-1-1 11 15,1 0-7-15,1 0 8 0,-1 1-7 0,3 0-3 16,1-2 3-16,1 2 1 0,-2-1 3 0,3-1-3 0,0 2-1 15,1-1-3-15,1 0 3 0,-2 1 6 0,2-2-6 0,-1 0 3 16,2 1-5-16,-1 0 2 0,-1 0 0 0,2-1 5 0,-4 2-3 16,3-1 1-16,-2-1-4 0,-1 1-1 0,-2-1 11 0,1 0-8 15,0 2 5-15,-3-2-7 0,0 0 1 0,-1 0-1 16,2 2 7-16,0-2-2 0,-2 1-3 0,-1-1 1 0,0 0-4 16,0 0 5-16,1 2-1 0,-5-2 2 0,6 0-5 15,-4 0 2-15,6 0-4 0,-1 0-1 0,3 0 9 0,-1 1-6 16,3-1-2-16,1 0 1 0,-2 0-1 0,3 0 2 0,-3 1 2 15,0-1 1-15,0 0-9 0,1 0 7 0,-1 2 4 0,-1-1-5 16,1 0 8-16,0 0-5 0,-2-1 1 0,1 0-2 16,0 2 3-16,0-2-5 0,-2 2 5 0,3 0-6 0,-1-2 2 15,-1 0 2-15,1 0-5 0,1 2 7 0,1-2-4 0,1 1 2 16,-2-1-4-16,2-1 3 0,-1 2-1 0,1-1 0 0,-1-1 0 16,2 1-4-16,-2-2 9 0,0 2-2 0,0 0-1 15,0 0 4-15,-3 0-7 0,1 0 1 0,0 0 6 0,-1 0-2 16,-1 0-4-16,0 0-1 0,0 0 3 0,0 0-12 15,-2 0 12-15,1 0-1 0,0 0 0 0,0 0-3 0,-1 0 3 16,2 0 3-16,-1 0-7 0,2 0 14 0,-3 0-9 0,2 0 0 16,0 0-5-16,0 0 8 0,-1 0-3 0,-2 0-5 0,0 2 11 15,-2-2-12-15,1 1 5 0,-5-1 1 0,3 0-3 16,-2 0 1-16,-1 2 0 0,-1-2 4 0,3 0-6 0,-3 0 3 16,6 0-3-16,-5 0 2 0,3 2 7 0,-1-2-8 0,3 0 0 15,0-2-2-15,-2 2 2 0,3 0 5 0,0 0-1 0,0 0 0 16,3-2-1-16,0 2 1 0,-2-1 1 0,4 1-1 15,-2 0 0-15,1 0-3 0,1-2 0 0,-1 2-5 0,2 0 0 16,-1 0 6-16,-1 0-5 0,3 0 2 0,-3-2 6 0,4 2-8 16,-4 0 7-16,-1 0-1 0,0 0 4 0,-3 0-3 0,0-2-1 15,1 2 1-15,-2 2-9 0,1-4 13 0,-3 4-10 16,0-2 7-16,-1-2-6 0,-1 4 0 0,2-2 2 0,-3 0 5 16,0 0-3-16,2 2-3 0,-2-2 5 0,2 0 0 0,0 0-4 15,-2 0 0-15,3 0 3 0,-1 0-4 0,0 0 4 16,0-2-4-16,-1 2 2 0,1 0-4 0,0 0 5 0,-2 2-4 15,0-4 7-15,1 2-6 0,-4 2 0 0,3-2 8 0,-2-2-7 16,1 2 2-16,-1 0 1 0,2 0-3 0,-3 0-4 0,2 0 4 16,0 0 1-16,-1 0-4 0,2 0 1 0,0 0 4 15,-1 0-1-15,1 0 4 0,0-2-4 0,4 2 2 0,-4 0 0 16,4 0 1-16,-2 0 2 0,2 0-7 0,1 0-1 0,-2-2 7 16,1 2-5-16,0 0-1 0,3 0 2 0,-2-1-5 0,-1 1 2 15,1-1 3-15,-1 1 3 0,0 0-9 0,1 0 8 16,-4-1 6-16,1 1-9 0,1 0 5 0,-3 0-2 0,0 0 0 15,-2 0-2-15,2 0 2 0,-1 0-3 0,-2 1-3 0,6-2 5 16,-5 1-2-16,2-2 6 0,2 1-6 0,-1 0-2 16,3 1 2-16,-1-2 2 0,0 1 2 0,-1-1-1 0,3 2-4 15,-1 0 0-15,1-2 4 0,1 2 2 0,-5-1 2 0,4 0-6 16,-4-2-1-16,1 2 0 0,-1 0 4 0,1-1-8 0,-4 1 4 16,4 0 2-16,-2-1-5 0,3 2 6 0,-5 0-4 15,5 0 4-15,-6-1-1 0,4 1 1 0,-4 0 0 0,1-2-2 16,-1 2 4-16,0 0-5 0,-3 0 4 0,0 0-4 15,1-2 0-15,-1 2 2 0,-1 0-2 0,1 0-2 0,0 0-2 16,0 0-17-16,4 0 6 0</inkml:trace>
  <inkml:trace contextRef="#ctx0" brushRef="#br0" timeOffset="30557.28">10550 6709 1323 0,'2'0'-20'0,"-2"0"46"0,-4 0-32 0,6 1 17 16,-7-1 13-16,5 1 9 0,-4-1 1 0,7 2-1 0,-6-1 30 16,3-1-39-16,0 1 37 0,0-1-14 0,0 0-10 15,0 0-4-15,0 0-1 0,0 0-2 0,0 0-10 0,0 0-3 16,0 0-13-16,0 0-25 0,0 0 1 15,4 14 14 1,23 63 5 0,-22-61 4-16,0 1-1 0,-1 1-2 0,0-2 4 0,1-1-4 15,-1 2 3-15,0-1-2 0,0-1-1 0,0 0 0 16,-1 1-2-16,0-4 2 0,0 1 2 0,0-1 0 0,0-1-3 16,0 0 4-16,-1-2-4 0,0 0 3 0,0-3 0 0,0 2-2 15,0-4 1-15,-2 2-1 0,0-6 4 47,0 0 14-31,0 0-14-16,0 0 0 31,0 0 18 0,0 0-1-31,0 0-2 16,37 2-11-16,22 1-1 15,-49-1 2-15,2-4-4 0,0 2 0 0,3 0 1 0,-1 0-1 16,0 0 1-16,3 0-4 0,1-2 4 0,3 1-2 16,-5-1 4-16,4 2-5 0,1-2 1 0,0 1 1 0,1-2-5 15,1 2 7-15,-3-1-7 0,5-1-1 0,-2 2-4 0,2-2 4 16,-3 1 2-16,2 1-3 0,-1 0 4 0,-2 1-4 16,-1-1 1-16,1 1 0 0,-2 0 2 0,1 0-1 0,-2 1-4 15,1 0 3-15,-1 0-2 0,0-1-3 0,2 2 6 0,-1 1 5 16,3-3-4-16,-1 3-3 0,5-3 9 0,-3 1-6 15,3 0-1-15,0 0 7 0,1-1-1 0,0 1-7 0,-1-2 3 16,0 0 0-16,-1 1-5 0,0-1 0 0,-1 1 5 0,-1-1-3 16,1-2 2-16,-2 3 0 0,-1-2-2 0,2 2 4 0,-1 0 10 15,-3-1-6-15,0 1 0 0,0 1-6 0,-3 1-1 0,2-2 3 16,-3 0 1-16,-1 0-1 0,-1 1-9 0,1 1 9 16,-5-1-6-16,3-1 6 0,-3 1 2 0,1 0-4 0,0-1 2 15,3 1-2-15,-1-1-1 0,3 0 0 0,1 0-2 16,4 0 0-16,1-1-4 0,1 0 8 0,1 0-6 0,-1-2 1 15,2 2 2-15,-1 1 1 0,2-3 1 0,-1 1 0 0,-1 1 0 16,1 0-9-16,-1 0 8 0,-1 1-1 0,1 0-5 0,-2 1 0 16,-1-1 3-16,0 1 1 0,1 0-3 0,-2-1 9 15,-1 3-8-15,3-1 1 0,-3-2 7 0,-1 1-2 0,-1 1 1 16,2-2-1-16,0 1 0 0,-1 0-5 0,1-1 7 0,3 1-2 16,-3-1 3-16,1 0-3 0,1 0-1 0,1 0 1 0,-2-1 2 15,1 0-5-15,0 1-1 0,-3-1 9 0,2-1-9 16,-3 2-1-16,0-1 3 0,-1 1-2 0,-3 1 2 0,1-1 2 15,-3 2 4-15,0-2-9 0,1 0 6 0,-3 1 0 0,-1-1-2 16,2 0 0-16,-1 1-1 0,2-1 3 0,-2 1-6 16,0-1 4-16,3 1-2 0,-1-1 9 0,1 0-8 0,1 2 2 15,-5-2-4-15,6 0 2 0,-3 0-1 0,2 0-5 0,-2 0 5 16,5 0-2-16,-4 0 6 0,1 0-8 0,0 0 4 0,0-2 2 16,1 2 1-16,-2 0 1 0,0 0-7 0,-2 0 0 15,2 0 1-15,-5 0 5 0,0-1-3 0,0 1-5 0,-2 0 5 16,0 1-3-16,-1-1 9 0,-1 0-5 0,-1 0 0 0,2 0 0 15,-1 0 4-15,1 0-1 0,1 0-1 0,-4-1 6 16,4 1-9-16,-2 0 0 0,1 0 2 0,-2-1-2 0,2 1 1 16,-1 0 1-16,0-1 1 0,0 1-3 0,1-1 8 0,-2 1 5 15,2-2 2-15,-2 2 7 0,1-1 0 0,1 1 2 16,-2-2-5-16,2 1 4 0,0-1-1 0,-3 0-8 0,4 0-1 16,-2 0-8-16,4-1-1 0,-2-1 0 0,2 1 1 0,-1-1-2 15,-1 0-2-15,4-1-1 0,-2 2 1 0,0-1-1 0,4-1 1 16,-2 0-6-16,2 0 7 0,1-1-3 0,-1 1 1 15,1-1 2-15,1 2-2 0,-6-2 3 0,2 2 1 16,-4-1 4-16,5 2 13 0,-8-2 17 0,4 3 1 0,-5-2 10 16,2 2 0-16,-1-2-2 0,-2 3-2 0,1-2 3 0,-1 0-8 15,1 0-13-15,-1-1-1 0,-1-2-9 16,2 2 1-16,-3-1-1 0,3-1 0 0,0-1-4 0,-1 1-7 16,-2-1-5-16,1 1 1 0,2 0 0 0,0 0-6 15,0 2 8-15,-4 0-4 0,4-1-5 0,0 2-15 16,0-1-11-16,0 2-35 0,-2 2-43 0,2 1-45 0,-1-1-61 15,2 0-7-15,-3 1-24 0</inkml:trace>
  <inkml:trace contextRef="#ctx0" brushRef="#br0" timeOffset="59016.65">7877 7716 1613 0,'-18'-3'7'0,"11"1"20"0,5 1 29 0,-1-2 25 15,-3 1 27-15,9 0 27 0,5 0 18 0,-6-2 6 16,4 3 21-16,-4 0-5 0,-2-2-11 0,2 1-15 15,-2-2-22-15,0 3-15 0,-2 1 1 0,2-3-3 0,-2 2-24 16,4 0-9-16,-2 1-22 0,2-3-6 0,-2 6-7 16,2-3-13-16,-2 0-14 0,2 1-3 0,-2 1-9 15,2 0-5-15,-2 0-3 0,0 3-2 0,0 0 5 0,1 5-1 16,-1 0-6-16,1 6-1 0,-1 2 10 0,0 4-2 16,2 2 4-16,-2 2 4 0,3 0-6 0,-2 0 2 0,1 0 1 15,0-3-2-15,2 1-2 0,-1-1 4 0,0 1 3 16,0-3-6-16,1 3 3 0,-1-3-3 0,-1 0 1 15,3 3 6-15,-2-3-8 0,1-2 1 0,-3 1-3 0,4 1 6 16,-2-4-1-16,-1-2 1 0,0-1 0 0,0-2-7 16,1-1 9-16,-2-2-10 0,1-3-5 0,-2 3-12 15,1-6-17-15,-1 4-6 0,0-5-11 0,2 4-5 0,-2-4-14 16,0 4-1-16,3-4-21 0,-3-2-6 0,3 0-2 0,-5-3-21 16,5 3-2-16,-7-6-18 0,3 5-20 15,-6-1-34-15,0 1-27 0,4-4-19 0</inkml:trace>
  <inkml:trace contextRef="#ctx0" brushRef="#br0" timeOffset="59600.36">7807 7750 1290 0,'-5'-7'-3'0,"2"1"4"0,0 0 32 0,1 0 9 15,2 1 20-15,-7 0 17 0,4 1 15 0,0 0 5 16,3-2 14-16,-1 1 11 0,2 1-16 0,2-1-2 15,-3 3-17-15,6-2 0 0,-3 3 11 0,3-3-4 16,-3 4 4-16,2-2-1 0,-1 4-7 0,-2-2 0 0,0 0-3 16,0 0-15-16,2 0-22 0,-4 0 0 0,4-2-17 15,0 0-11-15,2-1-9 0,3-1-1 0,4-2 4 16,1 0-4-16,4-2 0 0,2 1-7 0,5 0 7 0,0 0-5 16,3 0 1-16,0 1-2 0,0 1-7 0,3 2 5 15,-3-1-7-15,-1 3 9 0,0 3-5 0,-3 1 0 0,-1 2-2 16,-3 1 1-16,-2 3 1 0,-1-1-6 0,-2 3 8 15,-2 2-3-15,-3-3-2 0,-2 5 3 0,0-3 2 16,-3 0 3-16,1 3-10 0,-4-2 10 0,1 1-8 0,0-1 2 16,-3 1 1-16,0-1-3 0,0 3-1 0,0-3-2 15,-1 2 12-15,-2-1-6 0,1 1 6 0,-2-1-5 0,-2 0 1 16,0 0 7-16,0 0-2 0,-4-1-3 0,-1-2-2 16,1 0-1-16,-2 1-2 0,-2-2-1 0,-1 1 7 15,-3-2-5-15,1 1 1 0,-1-1-4 0,0-1-3 16,-1-2 8-16,1 1-5 0,-3-2 1 0,2-2-2 0,-1 2-4 15,0-2 4-15,-2-1 5 0,3-2-2 0,0 0 1 16,0 0-3-16,-1-2-9 0,4-1-16 0,0-2-5 16,-1-1-21-16,4 0-30 0,-5-3-21 0,6 1-31 0,-5-4-37 15,-1 4-27-15,1-2-57 0,6 0-52 0</inkml:trace>
  <inkml:trace contextRef="#ctx0" brushRef="#br0" timeOffset="60867.15">8535 7612 1754 0,'-6'-2'17'0,"4"0"18"0,2 2 14 16,-2 0 24-16,-1 0 18 0,0 0 5 0,0 1-3 16,3-1 0-16,0 1-19 0,0 0-18 0,0 1-13 0,0 0-23 15,3 2-21-15,-3-1-7 0,0 2 4 0,0 3 3 16,0 1 0-16,0 2 2 0,0 1 1 0,3 2-4 15,-3 1 3-15,0 0 3 0,1 3 1 0,1-1-7 0,0 1 1 16,0 0 6-16,0 0-4 0,0 0 3 0,0 1-3 16,0 1 2-16,0-1-4 0,0-1 5 0,-2 0 2 15,0-1-8-15,2 0-1 0,-2 0 5 0,0-1 5 16,1-3-8-16,-2 0 5 0,-1 0-6 0,4-6 2 0,-2 2-1 16,0-3 6-16,0-1-7 0,0 0 0 0,-2-3 9 15,4-2-3-15,-2 0 3 0,-2 2 3 0,2-4 3 0,0 2-5 16,-2-2 4-16,1 0-6 0,-2-1-5 0,1-2-4 15,-2-1-3-15,0 0-10 0,-2-2-5 0,1-2-1 16,1-2-10-16,-3-1-2 0,0 0 0 0,4 0 3 0,-2-2 4 16,1-3 7-16,2 2 0 0,0 2 1 0,2-4 10 15,-2 2 0-15,2-2 0 0,2 2-1 0,-2-1-1 0,2 0-1 16,0 0 0-16,1-3 6 0,-2 4-6 0,3-1 5 16,0 0 4-16,1 0 1 0,1 0-4 0,-1 0 6 15,-1 3-1-15,5-1 1 0,-3 1 6 0,2 4 2 0,-3 0 6 16,3 3 9-16,-3-1 8 0,-1 5-3 0,0-2 8 15,1 4-4-15,-3 0-1 0,0 1-6 0,-2 0-3 16,2 0-7-16,0 2-10 0,-1 0 3 0,2 3-8 0,-1 0 2 16,4 2 1-16,-2 2 3 0,2-1-6 0,0 3-3 15,3 2 9-15,-1-1-5 0,0 2 4 0,0-1-2 16,1 1 1-16,0 0 0 0,-2 2 3 0,3-1 8 16,-2 2-3-16,0-2 0 0,1 2 6 0,0 0 5 0,-2-2 3 15,1 3 2-15,1-3-2 0,-3 1-7 0,1 1 3 16,-2-2-1-16,1-2-2 0,-2 1-9 0,2-2-5 0,-4-3 4 15,1 0-5-15,-1 0 1 0,1-6-4 0,-2 3 8 16,0-1-8-16,-1-3 3 0,0-1-1 0,0 0-8 16,0-1 8-16,0 0-1 0,0-1 4 0,0 0-11 0,0 0 7 15,0-1 2-15,0-2 3 0,0-2 1 0,0 1-7 16,0-4 4-16,0-1-3 0,0-4 5 0,0-3-4 16,0-2-6-16,0-3-4 0,0-1-2 0,0 1 3 0,0-1-5 15,0-1 2-15,70 3-3 0,-70-1 9 0,-2 4-5 16,4-2 2-16,-1 3 6 0,1 0 1 0,-1 3-5 15,3 2 1-15,-70-1 1 0,71 2-7 0,1 0 13 0,-1 2-3 16,0-1 3-16,2 2-2 0,2-3 8 0,-2 4-3 16,-1-4 4-16,5 4 1 0,-1-2-3 0,-1 3-4 15,1-2-3-15,1 2 2 0,-2 1 0 0,1 3-3 0,-1-3-2 16,0 3-6-16,-2 1 6 0,0 1 5 0,-1 1-4 16,0 1-3-16,0 3 3 0,0 0 0 0,0 3 1 15,0 0 4-15,0 2-5 0,0 2 2 0,2 3 0 0,-4 0-2 16,5 2 5-16,-5 1 4 0,2 0-3 0,-2 2-1 15,4 0 4-15,-3 0 4 0,0 1-5 0,-1-2 8 16,2 2-6-16,-1 0-4 0,-3-3 8 0,3 2-8 0,-2-1-1 16,1 0 3-16,0-1 1 0,-2 2-5 0,2-2 3 15,-2 1 2-15,0-1-11 0,2 0 11 0,-4 0 1 0,2 0-8 16,-2-1 5-16,3 1 1 0,-2-3-9 0,1-2-22 16,2 0-33-16,-3-4-45 0,0 2-45 0,-1 0-71 15,3-2-70-15</inkml:trace>
  <inkml:trace contextRef="#ctx0" brushRef="#br0" timeOffset="61266.2">9264 7568 1605 0,'-2'1'3'16,"0"-1"0"-16,-1 1 6 0,4 4 14 0,-2-4 6 0,1 1 25 15,0 1 10-15,-1 2 1 0,2-1 1 0,-1 4-2 16,1 2-1-16,1 2-6 0,0 3-1 0,-2 1-17 15,2 2-8-15,-2-1 1 0,4 2 2 0,-2 1 3 0,3 1-2 16,-4-1-13-16,4 0-3 0,-2 0-8 0,1 2 3 16,0-1-3-16,1 1-4 0,-3-1-4 0,3 1 0 15,-2-1-2-15,2 0 4 0,-3 0-2 0,1 0-8 16,0-1 7-16,0-2-2 0,0 0-2 0,0-2 5 0,-3-3 4 16,3 1-5-16,0-5 0 0,-3 0 2 0,3-1-11 15,-2-4-21-15,2 0-17 0,-3-2-22 0,0 2-21 16,0-4-53-16,0 0-48 0,1-5-43 0</inkml:trace>
  <inkml:trace contextRef="#ctx0" brushRef="#br0" timeOffset="61601.48">9264 7476 1877 0,'-4'0'24'0,"1"-3"14"0,6 3 17 0,-6 0 22 0,3 0 27 15,-1 4 18-15,3-3 6 0,-2-1 5 0,2 0-18 0,0 1-14 16,-2 1-14-16,2-2-23 0,0 0-16 16,0 0-11-16,-1-2-2 0,2 1-1 0,0 1-6 0,0-1-1 15,0-3-4-15,3 4 4 0,1-2-9 0,5-1-8 16,-1-1 2-16,5 0-5 0,3 0 3 0,3-1 4 15,2 0-1-15,0-4 0 0,1 3-3 0,4-3 1 0,-5 4 2 16,3-4-10-16,-3 4 2 0,-2 3-3 0,-1-4 7 16,-2 7-6-16,-1-2-1 0,-5 1 1 0,-1-3-25 15,-4 6-7-15,0-3-34 0,-6-5-14 0,1 5-41 0,-4-4 0 16,1 5-21-16,-4-1-17 0,0 4-2 0,0 0-19 16,-2 2-13-16,0 1-32 0,-2 4 15 0</inkml:trace>
  <inkml:trace contextRef="#ctx0" brushRef="#br0" timeOffset="61856.33">9248 7818 1841 0,'-3'2'3'0,"3"-4"22"0,3-1 14 0,-2 3 38 16,2-1 12-16,-1 1 32 0,2-2 5 0,-2 2-2 15,4-1-2-15,0 1-22 0,0-2-10 0,3-1-38 16,-3 1-6-16,4-2-23 0,-1 1-2 0,2 0 3 0,-1 0 0 16,2-2 4-16,0 1-3 0,2 2-3 0,-2-1-7 15,3-1-5-15,-1 1-2 0,3-1-3 0,0 2 2 16,1-2-4-16,-2 1 1 0,2 0 0 0,-1-1-23 0,1 0-38 16,0 1-38-16,-3-2-57 0,0 4-74 0,0-4-88 15</inkml:trace>
  <inkml:trace contextRef="#ctx0" brushRef="#br0" timeOffset="73672.62">8160 11801 1613 0,'-7'-7'3'0,"5"4"13"0,5 3 19 15,-4 0 19-15,-2 0 17 0,3 0 28 0,6 2 5 16,-6-1 2-16,2 3 7 0,-2-4-19 0,5 4-22 15,-5-2-15-15,2 1-22 0,-2-3-26 0,3 1-3 0,-3 0-2 16,0 0-13-16,2 1 11 0,-2 0-1 0,4 1-4 16,-4 0 7-16,3 4 1 0,0 2 9 0,0 4 4 15,2-1 2-15,-1 4 0 0,0 2 1 0,1 2 8 0,-2 1-5 0,2-2-1 16,-4 2-7-16,4-3-1 0,-3 2 1 0,2-2-1 16,-2 0 4-16,0-1-8 0,1 0 6 0,0-2 0 15,-1 3-4-15,2-2-6 0,-1 0 1 0,0 0-6 16,0-2 6-16,0 2-4 0,0-1-4 0,-1 0-3 0,-1-1 4 0,4 0 1 15,-3-1-1-15,0 0 3 0,1-1-9 0,-2 0 3 16,3 0 1-16,-2-1-1 0,0-2 2 0,0 1 1 16,0-2-7-16,0-1 3 0,2-2 3 0,-4-1 2 15,4-1 1-15,-3 0 0 0,1 1-6 0,-2-2 7 0,3 0 1 0,-1 1-3 16,0-2-5-16,1 2 4 0,-2-3-2 0,2 2 2 16,1-1 2-16,-2 2-4 0,0-3 3 0,2 1-2 15,0 1 6-15,-2 0-5 0,4 0-1 0,-1 0 0 16,-2 1 0-16,6-3 0 0,-5 3 1 0,4-1 2 0,-2-2-3 0,3 4 7 15,-1-3 0-15,3 2 12 0,-1-3 6 0,1 2 0 16,0-3-1-16,5 2-6 0,-4-2 5 16,2 0-4-16,0-2 1 0,3 2-14 0,-3-2-8 0,0 2 1 15,2 1 4-15,-2 1 4 0,1-1-11 0,-3 1 6 16,3 1 0-16,-4-1 1 0,2 1 2 0,1-1-4 0,-2 1 0 16,1 1-2-16,-1-3 9 0,1 2-4 0,0-1-1 15,1-1 4-15,1 0-3 0,-3 0 2 0,1-1-2 16,1-1 3-16,4 2-5 0,-1-3 0 0,1 1-2 0,1-1-1 15,2-1 2-15,3 3-2 0,-1-3 0 0,1 3-2 16,-3-2 5-16,0 2-5 0,-1 1 5 0,-1 0-7 16,0-1 0-16,-1 2 5 0,0-2-3 0,-2 2 2 0,3-1-5 15,-1 0 6-15,1-1-4 0,-1-1 5 0,0 2-2 16,3-2 2-16,-3 0-1 0,4-2 1 0,-1 3 3 16,2-4-4-16,0 1 2 0,2 0 2 0,-2 0-2 15,2 1-2-15,-3-2 2 0,1 3-4 0,-2 0 2 16,0-1-1-16,-2 3 1 0,-2-2 3 0,2 1-5 15,-1-1 1-15,-1 2 4 0,-1 0 1 0,1 0-1 0,-1-1 2 16,2 0-3-16,0 1-7 0,1-2 10 0,0 0 2 16,-1 0-3-16,3 0-1 0,0-1-1 0,-1 1 1 15,1-2-1-15,-2 0 7 0,0-1-7 0,4 2-4 0,-2-2 1 16,1 1 1-16,1 0 0 0,-1-1-5 0,-2 2 2 16,5 1 2-16,-2 1-4 0,-1-2 2 0,-2 2 0 15,1 1 0-15,-3-2 3 0,1 2 5 0,1-2-6 16,-2 1-1-16,0 1 2 0,0-3 3 0,1 3 1 0,2-1-4 15,-1-1 0-15,-1 2-3 0,4-3 6 0,-2 1-4 16,2-1 2-16,-3 2-2 0,3 0 2 0,-1-1-1 16,1 1 1-16,-2 0-2 0,-2 0 6 0,0 1-3 0,0-1-2 15,-1 1 2-15,-2-1-3 0,1 1 5 16,-1-2-3-16,0 0-2 0,2 2-1 0,-2-2 0 0,3-1 5 16,-2-1-1-16,3 2-3 0,-3-1 0 0,5-1 2 15,0 2 3-15,-2-2 0 0,2 2-4 0,0-2 4 16,-1 4-3-16,2-2 4 0,-3 1-1 0,0 2-4 15,-3-1 0-15,-1 2-2 0,-3-2 1 0,-1 2-2 0,0 0-3 16,3-1 3-16,-5 1 1 0,4-2 0 0,-1 3 5 16,2-3-8-16,3 1 14 0,0 0-8 0,2-1 2 15,-3 0 2-15,3 0-3 0,1 0 0 0,0-1-5 0,0 1 12 16,1 0-14-16,1 0 6 0,-1 0-5 0,1 0 0 16,-2 1 0-16,0-1 1 0,0 2 3 0,1 0-5 15,-4 1 3-15,3-1-2 0,-1 2 6 0,-1 1-3 16,0-3 2-16,-2 2 2 0,2-1-5 0,-2-1 4 15,3 2-1-15,-5-3 4 0,4-1-5 0,-2 0 5 0,1 0-5 16,0 0 1-16,0 0 2 0,1 0-2 0,-1-1 1 16,-4-1-2-16,4 2 0 0,-3 0 2 0,0 0-3 15,-1 2 2-15,-2-2 3 0,-2 1-7 0,0-1 6 16,0 2-3-16,-1 1-1 0,1-3-1 0,0 1 3 0,-1 1-1 16,1 1-5-16,2-3 9 0,0 1-6 0,2 1 4 15,-2-2-2-15,5 0 0 0,-2 0 1 0,3-2-4 16,-3 1 8-16,3-2-3 0,-2 2 0 0,1-1-4 15,-5-1 7-15,-2 1-6 0,-1 1 1 0,1-1 9 16,-2 0-12-16,1 2 1 0,-1-2 1 0,-2 2 1 0,4-1-8 0,-2 1 12 16,1 0-2-16,1-1-7 0,0 1 7 15,0 0 0-15,0 0 1 0,3 0 2 0,-1-1 1 16,1 1-10-16,0-1 2 0,2 1 3 0,2-1-1 0,-2-1-1 16,1 0 0-16,1 0-5 0,-2 2 8 0,3-1-5 15,-3-1 3-15,0 2-1 0,-2 0 3 0,-1 0-3 16,0 0-4-16,-1 3 3 0,-4-1-2 0,1 0 3 15,-1 2 1-15,1 1-3 0,-1-1-1 0,-2-1 3 0,3 1 3 16,-1 1 2-16,0-2 0 0,-1 3 4 0,3-3-8 16,0-2 1-16,0 1-2 0,-1 3 5 0,1-4 0 0,0 2-6 15,0-1 1-15,1-1-2 0,-2-1 2 16,2 0 3-16,-4 1-1 0,0-1-1 0,-1-1 0 0,-1 2-2 16,1-1 2-16,-2 0-1 0,-3 0 5 0,3-1-4 15,-2 1 1-15,1 0-1 0,2 0-1 0,-2 0 2 16,2-1 0-16,1-2 2 0,1 1-2 0,0 0 0 15,2-2-1-15,2 2-3 0,-1-1 4 0,2-2 3 16,-2 1-6-16,1 0 2 0,0-2 3 0,0 1-4 0,-1 0 1 16,1-1 3-16,-2-1-3 0,2 2 0 0,0-3 0 15,-2 1 2-15,3 0-4 0,-3 0 6 0,0 1-6 16,1 0 2-16,0-3 1 0,-2 3 4 0,0 0-2 16,-2 0 0-16,1 1 0 0,0-1-3 0,-1 0 2 0,-1 2-2 15,-1-3-1-15,1 3-3 0,-2-3 8 0,1 1-6 16,0 0 0-16,0 0-5 0,0-3-3 0,0 2-32 15,-1-2-20-15,1 0-38 0,0-5-58 0,-2 3-57 16,1-1-79-16</inkml:trace>
  <inkml:trace contextRef="#ctx0" brushRef="#br0" timeOffset="79340.42">11756 9557 1140 0,'0'0'42'0,"0"0"-26"0,0 0 12 0,0 0 13 0,0 0 14 15,0 0 14-15,0 0 21 0,0 0 11 0,0 0-32 16,0 0 35-16,0 0-6 0,0 0-5 0,0 0-10 0,0 0-3 16,0 0-22-16,0 0-2 0,0 0-3 15,0 0-8-15,0 0-5 0,0 0-10 0,0 0 1 0,0 0-14 16,0 0 3-16,0 0-26 31,0 0 29-31,0 0-7 0,0 0 3 16,0 0 6-16,0 0 2 0,0 0-5 0,16 79-1 0,-16-79-2 15,11 73-3-15,-8-59-6 0,-1 0-5 16,0 1-4-16,0-1 1 0,2-2 3 0,-1 1-7 0,1 0 3 16,-3-4-2-16,3 3 1 0,-2-2-3 0,1-4 1 15,0 2 5-15,-3-2-3 0,1 0-2 0,1-3 4 16,0 2-2-16,-1-4-1 0,-1 2 3 0,1-3 1 16,-1 1-5-16,0 1 2 0,2-2 0 0,-2 1-1 0,0-1 0 15,0 0 1-15,0 0-2 0,0 0 2 0,2 0 1 16,-2 1-2-16,0-1 4 0,1 1-2 0,0-1 1 15,1 2-9-15,0 0 6 0,-1-2 2 0,0 2 0 0,1-2 0 16,-2 2 1-16,3-2-2 0,-3 0-4 0,1 1 9 16,-1-1-5-16,2 0-3 0,-1 0 0 0,2 0 4 0,-2 0 4 15,1 2 3-15,0-2 6 0,1 1 1 0,0 0 0 16,1-1-1-16,1 0 2 0,2 2 2 0,-2-1-5 16,2 0-6-16,1-1 0 0,2 1-4 0,0-1 1 0,0 2-2 15,0-2 3-15,1 0-6 0,-2 0-1 0,3-2 8 16,-1 2-5-16,0-1-1 0,-2 0 2 0,-2 0 3 0,-2-1-4 15,0 2 3-15,1-2 2 0,-1 0-8 0,2 2 3 16,-4-1 2-16,3-1 0 0,0 2-4 0,2-2 2 16,-2 2 0-16,-2-2-4 0,1 0 7 0,-1 1 4 15,2 0-11-15,-2-2 2 0,1 2 2 0,0 1-1 0,1-1 2 16,-2-1 1-16,1 2-5 0,-1-3-4 0,2 3 11 16,-3 0-4-16,2-2 2 0,-1 1-3 0,-2 0-1 15,0 1 0-15,2 0 0 0,-2 0 1 0,3 0-5 0,-2 0 5 16,0 0-2-16,0 0 4 0,0 0-3 0,3 0 2 15,-3 0 2-15,2 0 0 0,-1 0 1 0,2 1 0 16,-2-1-8-16,2 0 0 0,-1 1 2 0,-2 1 0 0,1-2 0 16,1 0-2-16,-4 2 4 0,1-2-5 0,1 0 9 15,-1 1-3-15,-1-1 2 0,0-1 1 0,1 1-2 0,-2-2 4 16,2 2-5-16,-2 0 0 0,0 0-1 0,1 0 0 16,2-2-2-16,-1 2 1 0,0-1 3 0,0 0-5 15,2 1 6-15,0-2 2 0,0 0-4 0,0 1 3 16,1-2 2-16,-1 3-7 0,1-3-4 0,0 3 4 0,-3-3-3 15,1 3 2-15,0 0 5 0,-3-3 0 0,2 3 8 0,-2-1 6 16,0 1 5-16,0 0 13 0,0 0-2 0,0 0 1 16,0-1-3-16,0 0 2 0,0-1-9 0,0-1 1 15,3 2-3-15,-3-1-11 0,1-2-3 0,-1 3 2 16,2-4-4-16,1 1 1 0,-2-3 0 0,1 3-7 0,1-2 10 16,0 2-6-16,0 0 13 0,-3-1 3 0,1 2 8 0,-1-1 4 15,0 0-2-15,-1 1 4 0,1-1-9 16,0-1 9-16,-3-1-6 0,3 1-2 0,-2-4-4 0,1 2-7 15,-2 0 1-15,1 0-1 0,2-2-1 0,-1 2 2 16,0-3-3-16,-1 2-2 0,1 0 0 0,0 1 0 16,0-2 5-16,1 1-4 0,-3-2-3 0,3 2-3 0,-2 0-2 15,2 0 0-15,-2-1 2 0,0 1 3 0,2 1-5 16,-2 0 3-16,2-1 3 0,-2 4 5 0,0-3-7 0,-1 0 5 16,0 4-2-16,3-2 0 0,-2 1-2 0,-1 1-3 15,2-2-2-15,1 3-8 0,-3-2 14 0,3 1-9 16,0 0-4-16,-2 0 1 0,2 0 5 0,-1-1 5 0,1 3-7 15,0-3 2-15,0 3-9 0,0-3 5 0,0 0 0 16,-3 2 1-16,3 0-4 0,-2-1-2 0,2 0 8 16,0 1 2-16,0 2-3 0,0 0-8 0,-1 0-9 15,1 1-15-15,-1-1-19 0,1 0-23 0,0 0-35 0,2 1-53 16,-2-1-38-16,-1 2-40 0,-3 2-55 0,5 0-56 16</inkml:trace>
  <inkml:trace contextRef="#ctx0" brushRef="#br0" timeOffset="92366.17">12504 9692 1248 0,'0'0'-18'15,"0"0"52"-15,-15-17-32 0,15 17 15 16,0 0 34-16,0 0-34 0,0 0 23 16,-19-7 15-16,19 7-16 0,0 0 0 0,0 0-6 15,0 0-5-15,0 0 9 0,0 0 9 0,0 0 2 16,0 0 2-16,0 0 10 0,0 0 2 0,0 0 6 15,0 0 0-15,0 0 4 0,0 0-7 0,0 0 0 16,0 0-3-16,0 0 1 0,0 0 6 0,0 0-3 0,0 0 0 16,0 0-10-16,0 0-4 0,0 0-7 0,0 0-3 15,0 0-6-15,0 0-14 0,0 0 1 0,0 0-7 0,0 0 10 16,0 0 8 0,0 0-16-16,0 0 8 0,0 0 0 0,0 0 4 15,0 0-4-15,0 0-3 0,0 0-4 0,0 0 8 16,0 0-43-1,0 0-1-15,0 0-5 16,0 0 14 0,0 0 26-1,46 45-12-15,-46-45 10 16,62 89-12 0,-56-79-8-16,2 0 4 15,-2-1-1-15,2 0 3 0,-1 0-1 0,-1 0 3 16,2 0-3-16,-2 1-4 0,0-2 7 0,-2-1-1 0,0 2-3 15,0-2 0-15,1 0 1 0,-5-7 15 32,8 39-17-17,0-2 16 1,-6 2-26 15,-2 2 12 0,-5-8 17-15,0-13-21 15,-2-1 17 1,-9-1-4-17,7-3-30 16,9-15 2-15,0 0-14-16,0 0 2 0,0 0-2 0,0 0-3 0,0 0 7 16,0 0-5-16,0 0 10 0,0 0 7 0,0 0-3 15,0 0 20 1,0 0-5 15,0 0 3-15,0 0-2 15,0 0-14-15,0 0-8-1,0 0-5-15,0 0 2 0,0 0-10 16,0 0-4-16,0 0-5 0,0 0 3 0,0 0-2 16,0 0-15-16,0 0-7 0,0 0-14 0,0 0-21 15,0 0-40-15,0 0-43 0,0 0-21 0</inkml:trace>
  <inkml:trace contextRef="#ctx0" brushRef="#br0" timeOffset="93493.27">12639 10470 1640 0,'0'0'38'16,"0"0"14"-16,23-4 20 0,-23 4 29 0,0 0 12 15,0 0 16-15,0 0 20 0,0 0-7 0,0 0-15 16,0 0-3-16,20-19-8 0,-20 19-17 0,0 0 1 0,0 0-9 16,0 0-7-16,0 0 3 0,0 0-4 0,0 0-6 15,2-19-18-15,-2 19-1 0,0 0-16 0,0 0-3 16,0 0-16-16,0 0-4 0,0 0-2 0,-10-22-8 16,-14 10-30-1,24 12 4 1,0 0-4-16,-48 13 9 15,48-13-5 1,0 0 0-16,-74 49 4 16,74-49-6-1,-24 44 3 1,32-14 4 0,-4-24 11-16,4-3-4 0,-2 0 6 0,3 1-1 0,1 1 2 15,1-2-3-15,1 0 2 0,0 0 2 0,4 1-2 16,-2-1 6-16,1-1-5 0,1 0 6 0,-2 0-7 15,1 0 5-15,-1-1-5 0,1 1-1 0,-4 0 0 16,2-1-1-16,-3 3 1 0,-1-3-3 0,0 2 3 0,-2-1-4 16,-1 1 2-16,-2 2 4 0,1-4-2 0,-2 2 2 15,0 0-5-15,-1 1 3 0,-1 0 3 0,1 1-2 0,1-3 0 16,-3 3-4-16,3 1 5 0,-2 0-2 0,1 0-1 16,-1-1-3-16,1 1 0 0,0-2 4 0,0 2 1 15,-2-3-1-15,0 2 0 0,0-1-1 0,0 0-1 0,0 0 2 16,-2 0 2-16,0-1-1 0,0 0-1 0,-1 2 5 15,-1-1-4-15,-1-1 6 0,2 3 0 0,-4 0-1 0,-1 0 1 16,1 1-6-16,-2-2 8 0,-2 0-1 0,2 1 6 16,-1-2-5-16,-2 0 4 0,0-1-3 0,-2 0 3 15,2 1 1-15,-3-2-7 0,-1 2-3 0,2-3 0 16,-1-1-3-16,-1 0 0 0,2-1 4 0,-1-3-14 0,3 0-10 16,-1 1-25-16,1-2-48 0,3-1-59 0,-3-2-54 15,-1 2-75-15,1-5-90 0</inkml:trace>
  <inkml:trace contextRef="#ctx0" brushRef="#br0" timeOffset="95260.39">5802 13800 1215 0,'-5'-11'52'0,"5"4"-27"16,-3 1 26-16,-3-3 10 0,5 0 22 0,-2 2 19 16,2 2 12-16,0-4 13 0,2 3-30 0,3 0 48 0,-7-3-20 15,8 3 7-15,-5 0-1 0,3 0-17 0,-4 4-6 16,-1-2-13-16,1 4-11 0,-3-1-7 0,4-1 4 0,-4 2-8 16,2 0-13-16,-2 0 2 0,4 0-4 0,-2 2 6 15,2-2-10-15,-1 4-16 0,1-3-11 0,0 1-10 0,1 1-4 16,-1-3-8-16,2 4-2 0,-2-3-6 0,0 1-2 0,3 0 3 15,0 4 2-15,0 0 0 0,2 0-5 0,4 6 9 16,-2 2-4-16,5 1-2 0,1 1 5 0,0 3-3 0,1 0 3 16,3 1 2-16,-2-2-2 0,1 0-1 0,1 2 5 0,-1-1-3 15,2-2 1-15,-1 1 0 0,-1-1-6 0,1-2 1 16,-1-1 7-16,-2-1-7 0,-1-2-4 0,-1-1 5 0,-1-1-1 16,-4-2 3-16,1-4 0 0,-1 3 3 0,-3-4-5 15,0-1-1-15,0 2 5 0,-4-3 2 0,3 0-4 0,-2 0-3 16,-1 0 4-16,2 0-4 0,-2 0 2 0,0 0 3 15,0-2-1-15,0 2-7 0,0-1 2 0,0 1 5 0,0-1-3 16,2-1-1-16,-2 0 2 0,3 2 1 0,-2-4 4 16,1 3 3-16,0-4-3 0,0 5 1 0,0-4-2 0,0 2 6 15,0-3-4-15,3 3 4 0,-4-1-3 0,2 1 0 0,-1-1 6 16,1 0-8-16,0-2 4 0,0 2-4 0,2-3 6 16,2-1-1-16,2 0-6 0,1-3 2 0,3-3 3 0,1 1 0 15,3-5 2-15,2-1 3 0,2-2-5 0,2-1-2 16,1-4 5-16,3 0-8 0,-1-2-3 0,2 1 4 0,-1 0-9 0,2-2 5 15,-1 3-2-15,0 1 5 0,-2 0-6 16,-4 2 2-16,1 1 0 0,-5 4-9 0,0 2 4 0,-2 2-22 16,0 3-11-16,-6 0-11 0,2 6-9 0,-2-2-14 15,2 4-13-15,-2-5-27 0,-4 5-16 0,4-1-21 16,-7-1-16-16,3 6-28 0,-6 0-37 0,-3 3-23 0,0-7-45 16,1 10-27-16</inkml:trace>
  <inkml:trace contextRef="#ctx0" brushRef="#br0" timeOffset="95927.35">5562 13189 1459 0,'0'2'25'0,"2"2"6"0,-8-4 16 0,4 0 15 15,2 0 18-15,2 2 16 0,0-2 4 0,-2-6 13 16,7 6-17-16,-7-2 4 0,6 2-15 0,-6-1-10 0,5 1-22 16,-3 1-15-16,0-1-6 0,-2 0-11 0,0 2-10 15,0-2-13-15,0 0 0 0,4 4 3 0,-1-1 3 16,1 1 0-16,2 0 4 0,2 3-1 0,2 1 5 0,0 1 2 15,5 2 0-15,1 2 3 0,1-2-3 0,1 2 1 16,-2-1 3-16,4 2 2 0,-1-4-8 0,1 4 7 0,-1-5-7 16,-1 3-6-16,-1-2 7 0,0-1 0 0,-1 0-9 0,-1-3 1 15,-3 2 3-15,-2-4-1 0,-2 1 4 16,1-1 0-16,-3-1 1 0,-2-1 5 0,-2 0 6 0,0 0-1 16,-1-2 8-16,-1 3-3 0,0-5 7 0,-1 4 4 0,-1-4 1 15,4 2 1-15,-4-3-3 0,2 3 1 0,0-2-4 16,2 2 0-16,-2-2-5 0,1-1-3 0,0 3-4 15,2-3-3-15,-2 1 9 0,1-2 2 0,3 0 1 0,0-2 4 16,-1 2-5-16,5-4 2 0,-1 0-1 0,2-1-4 16,0 0-14-16,2-1-3 0,1 1-5 0,1-4-2 0,0 2 0 15,1-3-1-15,1 0 1 0,4-4 1 0,-1 2 5 16,1 1 0-16,1-4 2 0,-1-1 0 0,1 2 2 0,0-2-6 16,-1 3-1-16,0-1-2 0,-2 1 2 0,-1 1-4 0,2 1 2 15,-3 1-2-15,0-1-5 0,0 1 4 0,-2 1 1 0,2 0 4 16,-1 2-8-16,-3-1-4 0,0 1-11 0,0 1-19 15,1-1-16-15,-3 4-33 0,0-2-13 0,0 2-48 0,-4 0-21 16,0 1-32-16,0 2-31 0,-4 1-33 0,1 0-31 16,-6 1-22-16</inkml:trace>
  <inkml:trace contextRef="#ctx0" brushRef="#br0" timeOffset="96560.5">5705 12447 1806 0,'-6'-11'16'0,"4"4"18"16,4 4 17-16,-2-1 14 0,0 0 21 0,4 3 10 15,-4-5 1-15,6 6 0 0,-4-2-15 0,2 4-18 16,-2-2-19-16,1 2-16 0,-2-2-18 0,-1 0-9 0,0 1 0 16,2 0-2-16,-1-1-3 0,-1 2 3 0,3 0-3 15,-1 0 4-15,1 3-5 0,3 1 2 0,0 1-1 0,2 2 2 16,-1 2 1-16,3 0-3 0,1 3 3 0,1-5 1 15,0 2 5-15,0-2-7 0,-1 3 2 0,1-1 2 0,-1 0-2 16,0 0-1-16,2 3 4 0,-1 0-2 0,-1 1-3 0,1 3 4 16,-2-4 0-16,0 0-2 0,0-1-3 0,-1-1 4 15,0 0-3-15,0-1-2 0,-3-4 6 0,2 0-3 0,-1 0 0 16,-2-2-3-16,2-3 10 0,-4 2-4 0,3-3 4 0,-1 1 1 0,-1-2 8 16,0 0 16-16,2-2 11 0,-1 1 4 15,1-3 4-15,0-1 9 0,2 0 9 0,-2-5 1 0,7 0-6 16,-6-1-11-16,5-3-11 0,1 0 5 0,1-1-7 0,-2 0-7 15,5-3-13-15,-2 3 1 0,0 0-4 0,2 2-1 0,1 2-1 16,1-3-9-16,-1 3-2 0,3-2 4 0,-1 3-4 16,0-1-2-16,2 0 2 0,-2-3 0 0,1 2-3 0,2 2 2 15,-3-1 2-15,2-1-4 0,-1 3 8 0,1 0-6 0,-2 0-2 16,1 0 0-16,0 3 1 0,-3-3 3 0,-2 4-4 16,-3-2-1-16,0 1-4 0,-4 3 7 0,1-1-8 0,-2 2 2 15,-2-1-7-15,3 1-18 0,0-2-13 0,0 1-30 16,-3-1-20-16,4 2-29 0,-10-4-27 0,2 6-33 15,-2 0-36-15,-3 0-31 0,0-4-36 0,-6 5-66 0</inkml:trace>
  <inkml:trace contextRef="#ctx0" brushRef="#br0" timeOffset="98479.02">13269 9665 1674 0,'0'-4'14'0,"0"1"5"16,2 3 20-16,-2 0 20 0,0-1 22 0,3 1 18 15,-6 0 12-15,9 0-3 0,-8 0-11 0,7 0-9 16,-5 1-17-16,1 1-24 0,-1-1-17 0,3 1-20 15,-3-2-11-15,0 2-1 0,2 0 1 0,-2 0 4 0,0-1 1 16,2 3-4-16,-1 0-1 0,0 3 1 0,2 0 2 16,1 4 1-16,-3 0 0 0,3 3 3 0,-2 1-10 15,1 1 7-15,0 2-1 0,-1-2-5 0,-1 3 1 16,0 0 6-16,1-1-5 0,-2 3 0 0,3 0 4 0,-2 0 1 16,1-3 1-16,-2 1 3 0,3-3-1 0,-3 0-6 15,1-1 3-15,2-2-6 0,-3-2 7 0,0-1-1 0,3-2-3 16,-2-1 1-16,0-2 1 0,0 0 3 0,1-1-4 15,0-2 9-15,0 0 5 0,0-2 5 0,0 2 8 0,2-2 10 16,-4 3 1-16,6-3 9 0,-3 3 12 16,0-3-2-16,6 1-5 0,-5-1 3 0,6 0-6 0,0 0-12 15,2 0-4-15,-2-1-8 0,3 1-10 0,0-2-9 16,0 1 0-16,-1-2-8 0,0 3-4 0,1 0 6 0,-3 3-4 16,5-3 1-16,-3 0 2 0,2 0 7 0,-1 0-9 15,2 0 1-15,0 0 1 0,0 0 1 0,0 0 1 16,1 0-2-16,1 0 1 0,0-3-5 0,2 3 4 0,-1 0 2 15,1 0 1-15,2 0-2 0,2-2 2 0,-1 1 4 16,1 0-1-16,-1 0-4 0,2 0 1 0,-1 1-3 16,1 0 5-16,-1 0-1 0,-1 0-1 0,1 0-3 0,-1 1 2 15,1 0 3-15,-1 0 1 0,-1 0 3 0,1 1-11 16,-2-2-2-16,-2 3 4 0,-2 0 1 0,1-3-5 16,-1 1 1-16,-1-1 3 0,0 0-1 0,2 0-3 0,0 2 2 15,5-2 3-15,-1-2-4 0,3 2 9 0,3-1 14 16,1 1-15-16,1-3 3 0,1 0 11 0,1-1-1 15,1 2-4-15,-1-2 5 0,1 1-11 0,-1 3-9 0,-2-2 9 16,-1 0 0-16,-1 2-8 0,-1 0 2 0,3 0-1 16,-4 0 0-16,-1 0 0 0,-1 0-3 0,-1 0 1 15,1 2-1-15,-1-4-2 0,-1 2 4 0,0 2-3 0,-2-2-2 16,3-2 0-16,0 1 4 0,-2 0 0 0,2 0-3 16,1 1 8-16,1-2-6 0,-2 1-2 0,3-1 10 0,1 0-3 15,-2 2-4-15,1-1 5 0,-2 0-1 0,-5-1-4 16,-1 2 4-16,1 0 0 0,-4 0-7 0,2 2 7 15,-3-1-4-15,3 0-6 0,-2-1 6 0,5 2-3 16,-1-1-1-16,3 0 6 0,-1 0-6 0,-2 0 0 0,1-1 9 16,1 1-1-16,2-1-7 0,-2 0 3 0,3 0 3 15,-1 0-5-15,3-1 6 0,-1 0 2 0,3 0-9 0,-2 0 3 16,0 0-1-16,0-1 4 0,-2 2-4 0,0 0 2 16,-1 0 2-16,-3 0-7 0,-1 0 4 0,-4 0-3 15,1 0 6-15,-6 0-8 0,0 2 1 0,-3-2 3 0,0 0-3 16,-2 0 1-16,0 0 0 0,-1 0 8 0,1-2-4 15,-2 2 3-15,1 0 8 0,-1-2-9 0,2-2 4 0,0 4 6 16,0-4-4-16,1-1-11 0,3 2 5 16,-2-4 7-16,2 0-11 0,0 1 9 0,-2-1 1 0,3 0 0 15,-3 0 7-15,0-1 18 0,-2 1 6 0,2-3-2 16,-2 2 5-16,-2-2-3 0,2 0-5 0,-2-1-1 0,0-1 4 16,-2 0-16-16,0 0-10 0,0 2-5 0,0-3 1 15,0 2 0-15,0 3 7 0,0-3-11 0,0 3-2 0,0-1 7 16,-2 0-4-16,2 0 9 0,0-3-8 0,0 1 4 15,-1 1-6-15,0-2 4 0,-1 0-5 0,2-2-3 16,-2-1 6-16,1 2-8 0,0 0 8 0,-1 2-9 16,2-1 3-16,0 1 0 0,0 2-1 0,-2 0-20 0,0 1-35 15,1 4-53-15,0-5-57 0,-1 6-65 0,-1 0-81 16,-2 1-100-16</inkml:trace>
  <inkml:trace contextRef="#ctx0" brushRef="#br0" timeOffset="102396.22">14604 8567 2047 0,'-4'-11'11'0,"-5"-1"6"16,3 0 24-16,3 5 16 0,4-6 22 0,-5 1 26 0,-4 2 11 16,2-1 6-16,-1 0 6 0,-1-1-4 0,1 5-16 15,-1-3-16-15,1 3-21 0,0-3-21 0,2 3-10 16,-1 0 3-16,0 2-8 0,1-2 1 0,1-2-3 0,-1 0 2 15,2 0 5-15,-4-1-6 0,5-3 3 0,-2 2-2 16,2-2 1-16,1 1 5 0,-2-6 1 0,3 5 2 16,3-7 2-16,-2 6-1 0,1-6-1 0,4 2-8 0,0 1-15 15,1-2-3-15,1 1-12 0,1-2-3 0,0 4-4 16,4-3-1-16,-1 1 1 0,2-1-8 0,4 0 10 0,1-1-2 16,4 0 1-16,2 0 6 0,1 0 1 0,3-2 7 15,2-1 7-15,2 2 2 0,-3 1-8 0,1 1 8 16,-2 1-4-16,-3 3 2 0,-2 2-5 0,-4 2-11 0,-3 2-7 15,-2 3 9-15,-6 1-2 0,-1 2-15 0,-1 0 10 16,-4 0-8-16,-1 3-1 0,-1 0 1 0,-1 0-2 16,0 3-2-16,-1-3 0 0,-1 3 5 0,2-3-8 0,-3 1 7 15,3 1 0-15,-3-1-2 0,3 0 1 0,-1-1-2 16,0 0 3-16,-1 2-2 0,-1-1-2 0,1-1-24 16,2 1-21-16,-4-1-15 0,2 2-30 0,-1-2-16 0,1 1-21 15,1 1-33-15,-2-2-40 0,-2 0-27 0,2 6-34 16,0-5-42-16</inkml:trace>
  <inkml:trace contextRef="#ctx0" brushRef="#br0" timeOffset="103580.14">15462 7318 1895 0,'-3'-9'20'15,"6"4"22"-15,0 1 32 0,-1 0 15 0,-2-1 37 16,1 1 4-16,-1-1 15 0,1 1 8 0,-2 4-4 16,-2-4-23-16,2 5-30 0,-5-5-7 0,3 3-35 15,-3-4 10-15,3 0-10 0,-3 0-1 0,0-1-6 0,1 0-5 16,0-2 2-16,-2 0-9 0,0 0-6 0,-2 1-13 16,-2 0-6-16,0 1-7 0,-3 1-6 0,-1-1 7 15,0 1-5-15,-2 1 1 0,2 1 3 0,-1 0-5 0,1 2 4 16,3 1-6-16,-3 1-2 0,3 0 1 0,-5 2-4 15,1 2 2-15,1-1 1 0,1 1-1 0,-2 1-2 16,4 1 5-16,0 1-1 0,-1 0-1 0,5 1 0 0,2 0-1 16,-4 2-4-16,4 0 5 0,2 1-3 0,1 0 3 15,-1 2-2-15,4 1 1 0,3-1 0 0,-2 0 1 16,5-3 1-16,0-1-4 0,5 4 5 0,-2-4-1 0,0 1-3 16,6-3 5-16,1-2 1 0,-2 2 2 0,7 1 8 15,-6-1 2-15,-2-5 0 0,4 4-2 0,-2-7 12 16,0 1-2-16,3-2 5 0,-5 1-1 0,1-4-1 0,1-1 3 15,3-1 2-15,-3 0 1 0,1-2-3 0,-4-1-3 16,0 4 3-16,-1-2 1 0,-1 0-2 0,-1-2-1 0,-2 0-6 16,0-1 0-16,-1-1-1 0,0-1-2 0,-3 1-3 15,1-3-4-15,-1-1 8 0,-1 1 3 0,-2 1 22 16,4 2 7-16,-5 0-3 0,3 1 0 0,-3 0 10 0,1 3 3 16,-3 0-7-16,3 0-3 0,-1 3-3 0,1 0-3 15,-2 3 9-15,2-1 3 0,-3 5-6 0,3-4 0 16,0 5 2-16,-2-4 1 0,2 2-19 0,-2 1-2 0,2-2-10 15,-2-1-11-15,2 1-4 0,0 1 1 0,-1-1-2 16,1 0-10-16,1 0 5 0,1-1-5 0,-2-1 1 16,0 2-1-16,2-1-2 0,-1 0-4 0,0 0 0 0,2 3 4 15,-1 1 1-15,2 2-5 0,-1 1 7 0,3 3 7 16,-1 0-2-16,4 5 2 0,-2-1 1 0,1 4 4 16,2-2-5-16,1 0 5 0,1-3-6 0,0 2 1 0,4 2 3 15,-2-1-5-15,1-3 4 0,-1 4-5 0,2 0-1 16,-1-1 6-16,0 3-2 0,-3-5-4 0,1 1-3 0,-1-1 0 15,1-1-6-15,-3-2 0 0,-1-1 5 0,1-2-8 16,-2 0 9-16,0-1 1 0,-1 0 2 0,-1-2 1 16,0-1 3-16,-2-1 1 0,0 0-1 0,0 0 2 0,-3-1-4 15,2-2 2-15,-2 1-1 0,-1-1 7 0,0 0-8 16,0 1 8-16,0-2-2 0,1 1 0 0,-1 0 4 16,0 0-1-16,0 0 1 0,0-1-3 0,0 1 6 0,0-2 1 15,3 0 2-15,-3 1-3 0,0 0 4 0,0 1-1 16,0-2 6-16,0 1 2 0,0 0-1 0,0 1 1 15,1-1 7-15,-2-2 3 0,1 0-7 0,1-4 3 16,0-1-12-16,1-2 1 0,1-5-4 0,2-2-3 0,-2-4-8 16,1 0 1-16,4-2 0 0,-3 1-3 0,2 1 1 15,0 0 4-15,-1 0-7 0,0-3 2 0,0 5 2 16,1-4-2-16,-3-2 1 0,2-1-5 0,-1-1 1 0,-1-1-6 16,2 1 12-16,-3 1-12 0,0-1-5 0,0 6 2 15,-3-4-7-15,0 5-7 0,0-1-15 0,-3 3-19 0,0-1-10 16,-2 3-15-16,1 0-24 0,-3 4-8 0,4 1-21 15,-5 2-22-15,3 4-11 0,-2-1-29 0,4 4-65 16,-5 2-46-16,4 2-48 0,-2 2-23 0</inkml:trace>
  <inkml:trace contextRef="#ctx0" brushRef="#br0" timeOffset="105076.19">16414 8410 1442 0,'-2'0'-21'0,"6"-1"7"0,-6 0 0 0,4 1 7 16,-4 1 10-16,-3-2 5 0,5 1 1 0,-6-2 1 0,6 2 17 15,-3-1-5-15,3 1 1 0,-2-2-11 0,2 2-13 16,0-2-6-16,2 2-10 0,-2-1-7 0,0 1 3 16,0 0 0-16,3 0-8 0,-2-1 5 0,-1 1-1 0,4 1 17 15,-8-4-36-15,8 3 20 0,-6-6-10 0,2 7-21 16</inkml:trace>
  <inkml:trace contextRef="#ctx0" brushRef="#br0" timeOffset="106263.12">15751 8858 1391 0,'-2'0'9'0,"1"1"5"0,-1-1 11 0,-1 3 12 15,2-3 4-15,1 0 18 0,-3 2 8 0,3-2 7 16,-1 1-13-16,2-1-3 0,-1 3-12 0,2-3-8 0,-1 3 14 15,-1-1-19-15,1 3-3 0,-2 2-6 0,2 2 5 16,-1-2 2-16,0 5 1 0,-1-2-4 0,1 2-18 16,-1 2 1-16,1-3-3 0,0 2-2 0,-2 0-3 0,2 0-2 15,0 0 0-15,-1-1 5 0,0 0-2 0,-1 1 0 16,0-2 0-16,2 2-3 0,-2-4 2 0,-1 2 4 16,2-2 0-16,-1 1-7 0,0-2-1 0,2 0 1 0,0 0-4 15,0-2 4-15,2 1-1 0,0-3-2 0,-1 1-1 16,2 0 1-16,1-3 3 0,-1 1 0 0,1 0 2 15,0 0 1-15,-1-2-4 0,1 1 1 0,-2 0 1 16,1-2 1-16,0 0-2 0,0 2 0 0,-3-2-3 0,1 1 3 16,-1 0 8-16,3-1 2 0,-1 3-2 0,-2-2 2 15,3 0 3-15,0 1-5 0,-1 1 6 0,2-1 4 16,0 2-6-16,1-2-3 0,-2 0 3 0,3 1 3 0,0 1-3 16,1-3 3-16,1 3-3 0,0-1-10 0,1 1 4 15,1-2 0-15,-3 2-2 0,4-1 1 0,0 0-1 0,-3 0-3 16,1 0 5-16,0 0-5 0,0-2 4 0,-1 4-3 15,-2-4-6-15,0 2 4 0,1-1 1 0,2 1 5 16,-3 1-5-16,2-2 2 0,1 0 2 0,1 1-1 0,1-3 7 16,1 1-8-16,4 1 1 0,-2-2 1 0,4 0-1 15,-3 0 6-15,6 0-4 0,-5-2 1 0,2 2-4 16,-1-1 4-16,-1 1-3 0,1-1-1 0,-1-1-1 0,-1 2 2 16,-1 0-7-16,0-2 6 0,-1 1-2 0,2 1-5 15,-1-1 4-15,0 1-1 0,-3 0 5 0,1-1-7 16,0 1 7-16,-2 0-2 0,2 0-6 0,-3-1 1 0,3 1 3 15,-1 0 4-15,1 0-9 0,0 0 6 0,2-2-3 16,-1 2 2-16,-1 0 8 0,0 0-5 0,-2 0-3 0,0 0-6 16,0 0 6-16,-3 0-3 0,-2 0 4 0,2 0-5 15,-3 0 3-15,0 0 8 0,-1 0 12 0,-2-3 14 16,3 3 3-16,-2 0 4 0,0-2 1 0,1 1 1 0,0-2 1 16,1 3-7-16,2-8-8 0,1 4-13 0,-2-2-4 15,2-1-7-15,-3 0-2 0,2-2 0 0,0 1-2 16,1 0 6-16,-2-2-8 0,1 2 3 0,-2-3 3 0,1 1 0 15,0 0 9-15,0 2 4 0,-3-4 14 0,1 3-1 16,-3-3 5-16,3 2 2 0,-5-2 2 0,4-1-1 16,-5 1-10-16,3-2-1 0,-1 0-16 0,1-1-1 0,-2 2-5 15,0-2-1-15,0 3-5 0,-1 1 2 0,1 0 3 16,1 2-7-16,-2 2-6 0,0 0-27 0,3 0-17 16,-2 3-44-16,3 1-56 0,-4 1-75 0,1 2-78 0</inkml:trace>
  <inkml:trace contextRef="#ctx0" brushRef="#br0" timeOffset="107614.17">9693 8301 1571 0,'-3'-4'10'0,"3"-3"24"0,0-3 22 16,0 1 6-16,-4 2 17 0,1-5 22 0,0 5 13 15,-1-6 34-15,0 6 3 0,0 1 3 0,0 1-13 0,0 2 0 16,2-1-10-16,0 4-3 0,-1-2 0 0,2 2-23 16,-1-1-12-16,4-3-18 0,-1 3-6 0,2-2-8 15,-1 3-11-15,2-3-26 0,1 3-13 0,-1 0-9 16,3 0-1-16,1 3 0 0,1 0 0 0,4 2-1 0,2-2 6 16,2 5 12-16,2 0-2 0,2 0-1 0,-2 0-7 15,3 3-2-15,-4-2 0 0,4 3 3 0,-1-1-9 16,-1-1-1-16,-2 3-2 0,3-2 7 0,2 3-4 0,-3 0 1 15,3-1-5-15,-3-1-1 0,0-1 7 0,-1 0 0 16,1-2-2-16,-3 1-2 0,1 1 2 0,-3-1-4 16,1 0 7-16,-2 1-2 0,-2 3 2 0,0 1-7 0,1-3 9 15,-1 3-6-15,-1 0 5 0,-4-2 8 0,3 3-1 16,-2-1 8-16,2-2-1 0,-3 2 5 0,0 2-10 0,0-3 6 16,-1 0-4-16,2 1-9 0,-2-3 0 0,0 0-5 15,-1-1-1-15,2-1-3 0,-2-1 9 0,1 0-5 16,0 0 3-16,2-3-1 0,-2 3-1 0,1-4 2 15,-1 2-6-15,0-1 4 0,3 0-3 0,-4-3-2 0,2 3 9 16,0-3-8-16,-2 2 2 0,1-1-10 0,-2-1 2 16,-2 0-15-16,2 0-19 0,0 2-16 0,-2-4-23 0,2 4-10 15,0-4-39-15,0 3-17 0,0-3-24 0,-2 0-33 16,0 1-39-16,1 1-31 0,0 0-29 0</inkml:trace>
  <inkml:trace contextRef="#ctx0" brushRef="#br0" timeOffset="108181.68">10478 8412 2120 0,'-2'1'-6'0,"0"1"1"0,1-2 2 0,2 2-5 16,-3-1 6-16,0 2 8 0,2-2 4 0,0 1 1 0,0 0 4 16,2-1-1-16,-1-1 2 0,0 5 4 0,1 0-1 15,2 3-7-15,-2 0-1 0,0 2 0 0,1 4 6 0,2 1 9 16,-3 1-1-16,3 0 6 0,1 1-1 0,0 1-5 15,0 1-1-15,3 1-5 0,-3 1-2 0,3 0-1 16,0 0-2-16,-1 1 0 0,1 1-3 0,1-4 9 0,-1 1-6 16,0-2 8-16,-1 0-1 0,0-3-5 0,0 0 2 15,-2-1-6-15,0 0 4 0,1-5-8 0,-3 1 3 16,1 0-3-16,-3-4 3 0,3 0-4 0,-2-1 1 0,-2 1-2 16,0-2-3-16,1-1 3 0,-2 0 5 0,0 0-4 15,0 1 1-15,0-3 0 0,0 1-5 0,0 0 3 16,-2-2-3-16,2 0 3 0,0 3-2 0,-1-3 0 0,1 0 4 15,-1 0-3-15,-1 0 4 0,1 0 2 0,1 2 1 16,-2-2 1-16,-1 1 15 0,2 0 21 0,-1 1 5 16,-2-2 14-16,-1 3-2 0,-1-1 0 0,-2 0 2 0,-1 0-6 15,-2 1-12-15,-2 0-17 0,0 0-11 0,-2 0-9 16,-2-1 1-16,-1 0-1 0,2 0 0 0,-3-1 2 0,-1-1-7 16,-1 2 4-16,1-2-4 0,-1 0-2 0,2-2 2 15,-2 1-4-15,4 1-4 0,-1-3 0 0,3 0-13 16,3 0-24-16,2-2-45 0,2 1-48 0,1-2-75 15,-1 3-76-15,4-3-88 0</inkml:trace>
  <inkml:trace contextRef="#ctx0" brushRef="#br0" timeOffset="-102366.2">12268 9280 1099 0,'0'-4'12'16,"-2"3"8"-16,-1-1 9 0,-6 2-37 0,9 0 44 0,-11-1-24 16,11 2 34-16,-7-4-25 0,7 6-9 0,-8-3-5 0,11 3 0 15,-3-3 46-15,2 4-32 0,1-4 28 0,-2 1-30 16,3-1 33-16,-4 0-1 0,2 0 10 0,-2-1 2 16,5 1-9-16,-5-2-5 0,1 2 2 0,-2-2 9 0,2 2-2 15,-1 0 9-15,0 0 6 0,0 0-3 0,0 0 7 16,0 0 0-16,0 0 6 0,0 0 3 0,0 0-1 0,0 0-9 15,0 0-22-15,0 0-8 0,0 0-7 0,0 0-3 16,0 0-11-16,0 0-6 0,0 0 1 0,2-14-6 16,-2 14 6-16,0 0 2 0,0 0-6 0,0 0 5 15,0 0-4-15,0 0 1 0,-24-38 17 0,24 38-16 16,0 0 1-16,0 0 5 0,0 0-1 0,0 0-3 16,0 0 3-16,-62-55-16 0,22 23 3 15,28 27-4-15,3-1-7 0,-1-1 3 0,0 2 4 16,0-1-1-16,0 3 4 0,1 0-4 0,-2-1 1 15,4 2-5-15,-1-1 3 0,4 1-4 0,-2 2 3 16,-2 0-3-16,1 1-4 0,-3 0 3 0,3 2 5 0,-5-3-7 16,1 3 2-16,-1 0 2 0,2 2-11 0,-2-2 8 15,1 1 1-15,3 1-2 0,-1 1-4 0,-2 1 5 0,2-2-2 16,-1 2 3-16,0 0 4 0,0 2-3 0,-1 0-1 16,-1 1 0-16,2 1-4 0,-2 0 7 0,0 1-7 15,-1 2 7-15,1 0-1 0,-1 0-5 0,-1 0-1 16,0 1 5-16,1 1 3 0,-1-2-5 0,2 4 6 0,0-5-11 15,2 4 4-15,-1-2-1 0,5-2 5 0,0 2-9 16,2-3 6-16,0-3-3 0,2 5 4 0,2-5 2 0,0 2-4 16,4 0 7-16,-1 1-6 0,0 0 6 0,3-1-6 15,0 6 6-15,0-3-1 0,-1 4-3 0,5-4 0 16,-4 4-6-16,0-1 4 0,2 2 0 0,2 0-2 0,-2-3 2 16,1 1-4-16,1 0 6 0,0-1 3 0,1-1 1 15,-2 0-1-15,2-1-4 0,-1 0 5 0,2 0-5 16,-1-1 2-16,1-2-2 0,-4 3-1 0,3-4 4 0,-2 2-3 15,1 0 6-15,-1-3-9 0,0 2 7 0,-1-2-3 0,1 1 1 16,0 0-2-16,-1-3 4 0,0 2-2 16,0-2-4-16,-1-1 6 0,1 0-4 0,-1 0 1 0,3-2 1 15,-1 1 0-15,0-2-4 0,1 0 2 0,-3 0 2 16,2 0 2-16,-1-2-3 0,1-1-1 0,3 1 2 0,0-1-4 16,-1-1 1-16,3 1 2 0,1-1-4 0,3-1 1 15,-1 1 2-15,-1 1 3 0,1-1-7 0,-4-2 3 16,4 1 5-16,-1-1-3 0,-4-1 3 0,3 0-5 15,1-1 2-15,-3-2-2 0,-1 2 6 0,0-3 2 0,-2 0-9 16,1-1 7-16,-2 0-1 0,0 0 2 0,0-2-5 0,-2-3-2 16,4 1 0-16,-2-4-2 0,0 1 12 0,0-4-13 15,0 1 3-15,-1-2 1 0,-1-1 4 0,1 0 0 16,-4 0-2-16,-1-1 0 0,0 0-4 0,-3 0 7 16,0-1-2-16,-3 1 2 0,1-1-2 0,-3 2 0 0,0 1 5 15,0 4 1-15,-2 2-1 0,-1 2-1 0,1-1 5 16,-1 3-3-16,1 0-4 0,-1 2 8 0,-1-2-8 15,3 0-6-15,-1-2 1 0,-2 2 0 0,1 1 5 0,-1-2-7 16,2 3 6-16,-2-1-2 0,1 0-1 0,0 3 1 16,-2-2 1-16,1 0-7 0,1 2-3 0,0-1 4 15,-2 1 0-15,2 0-1 0,-1 0 6 0,0 1-1 0,0-2-1 16,-2 1 6-16,1 2-1 0,0 0-3 0,-1 0-4 16,-2-1 4-16,2 3-1 0,-1-1 3 0,0 2-1 15,0-1 0-15,0 1-7 0,-1 0 6 0,3 2 0 0,0-2-2 0,2 2-6 16,1 0 5-16,0 0-2 0,2 0-1 15,3 0 6-15,-4 0 0 0,0 0 1 0,0 2-5 16,-1-2 5-16,-1 0-3 0,-1 0-5 0,3 2 0 0,-4-2 0 16,1 1-2-16,0 0 2 0,-2 1-2 0,3 1 5 0,-5 1-3 15,2 1 4-15,-3 2 2 0,1-1-1 0,-3 3-4 16,3 0-1-16,1 0 6 0,-3 4-6 0,3-1 4 16,0-1 1-16,0 3-1 0,1-1-1 0,1 1 5 15,0-1 1-15,0 2-4 0,4-2-7 0,-1 1 5 16,3 0 2-16,-1-5-4 0,2 2 1 0,1-1-3 0,1-1 1 0,1 0 2 15,-3 1 7-15,3-1-5 0,3 2-3 16,-2-1 3-16,-1 4-3 0,5-1 12 0,-3 3-6 16,2-4 1-16,2 4-3 0,-4 0 1 0,6-1 2 0,-4 0 0 15,4 2 3-15,-3-4-10 0,1 2 4 0,0-1 1 16,0-1 0-16,2-1 1 0,-2-1-1 0,2-1-1 0,-2-1 1 16,1 2-1-16,0-3-4 0,2 1 0 0,-1-2 6 15,2 1-4-15,-3-1 1 0,4 0 0 0,-2 0 0 16,1 1 1-16,1 0 6 0,1-1-2 0,-2-1-5 0,0 2 1 15,0-1 3-15,-1 0 0 0,3-2 1 0,-2 1-3 16,0 0-3-16,1 1 4 0,-3-2 5 0,-1 1-5 0,2-3-7 16,-3 2 2-16,-3-2 3 0,2-1 0 0,-3 0 4 15,3-2-4-15,-3 2-2 0,7-2 4 0,-3 0 5 16,4-2-3-16,3 2-4 0,-2-2 3 0,4-2-4 16,-1 3 2-16,1-3 2 0,-1 2-3 0,0-1-1 0,0-2-3 15,1 0-3-15,-1 1 5 0,-2-2 1 0,2 0-3 16,-2-2 4-16,2 1-4 0,-2-2 5 0,2 0-1 0,-1 1 7 15,-4-2-7-15,4 1-2 0,0-2-3 0,-1 1-1 16,-1-2 8-16,0 0-3 0,1 0 1 0,-2-1-3 16,-1 0 3-16,3 0 2 0,-5 0 3 0,1-1-1 15,0-1-8-15,-2-1 5 0,-2 2-1 0,2-3 2 0,-3 1-4 16,-1-2 1-16,0 2-2 0,-2-2 1 0,0 2 4 16,0-2-7-16,-2 6 5 0,0-1 0 0,-1 2 1 0,-1-2 2 15,1 3 1-15,-2 0-3 0,1 1 3 0,-3-1-5 16,1-2 2-16,0-3-3 0,-3 3 2 0,1 0-3 15,0 0-5-15,-1 2 6 0,2-4-2 0,-4 5 6 0,2 1-2 16,1-2 2-16,-1 2-9 0,1 0 9 0,-3-1 1 16,4 3-1-16,-3 1-6 0,0-1 3 0,1-2-5 15,0 4 6-15,-1-2 2 0,1 1-4 0,0 1 4 16,-1 1-5-16,-1-1 4 0,2 1 2 0,-2-1 1 0,-2 3-7 16,1-3 7-16,2 2-3 0,-3 1-4 0,0-1 8 15,1 2-5-15,-1 0-4 0,1 0 3 0,-2 0 6 0,2 2-4 16,1-1 0-16,1 1 2 0,1-1-3 0,1 0-3 15,1 1 6-15,-1 1-1 0,1-3-8 0,-1 2 0 16,1 0 2-16,-5 0 3 0,1 1-7 0,-1-1 8 0,-1 2-7 16,4 0 1-16,-4 1 3 0,3 1-2 0,-3 1 0 15,4 1-1-15,-2 0 7 0,0 1-6 0,0 0 6 0,0 0-2 16,1-1 2-16,1 2-1 0,0 0 0 0,-1-1 1 16,-1 2-6-16,5-2 7 0,-2 0-4 0,0 2 2 0,1-2-1 15,1 2 1-15,0 1 1 0,0-3-5 16,0 2 2-16,2 3-1 0,2-1 2 0,-2-2-3 0,0 3 0 15,4 0 5-15,-2 1-4 0,2 1 4 0,0 3-2 16,0-5 1-16,0 3-1 0,0-1 3 0,2 0-2 0,2 0-1 16,-1-2 1-16,-2 2-1 0,3-5 4 0,0 2-1 0,0-1-1 15,-2 1-4-15,4-1 2 0,-2 0-1 16,1-2 0-16,1 1 3 0,-2 1 1 0,2 1-6 0,-1-2 6 16,2 1 0-16,-2-1 0 0,2 1-3 0,-1 1 0 15,2-1 1-15,-1 0 3 0,1-2 4 0,1 3-9 0,-1 0 3 16,1-3 1-16,0 0 3 0,-1 2-2 0,0-2-2 15,1-1-6-15,0 0 5 0,0 0 1 0,1-3 3 16,-2-1-2-16,-1 1 4 0,4 0-5 0,-4-2 0 16,2-1 3-16,0 0-4 0,0 1 0 0,-1-3-2 0,2 2 7 15,-5-2-8-15,-1 2 7 0,4-2-3 0,-3 1-1 16,2-2 0-16,2 0-2 0,-1 1 1 0,4-1-11 0,-2 0 11 16,3 0 1-16,1 0-1 0,0 0 2 0,-1-1-4 15,-1 1 3-15,-2 0 2 0,4-2 1 0,-4 1-4 16,1-2-8-16,-1 0 7 0,1 1-2 0,-2-1 8 15,0 0-4-15,-1 0-5 0,0-1 3 0,-1-1-1 0,0 0 8 16,-1 0-3-16,1-2-2 0,-2 2 0 0,2-4 3 16,-1 0 3-16,1 0-2 0,0-2 1 0,2 2-6 15,-3-3 1-15,2-1 1 0,0 1-4 0,0-3 1 0,-1 0 1 0,2-1-3 16,-1-1 1-16,0 4 3 0,-1-4-4 16,-2 1 3-16,0-1-6 0,-2 3 4 0,2-2-1 0,-3 2 3 15,0 0-1-15,-2 0 2 0,3-1 0 0,-3 0 0 16,-3-1 6-16,1-1-6 0,0 2 1 0,-1-1 3 15,-2-2-3-15,1 1-1 0,-2-1 0 0,0-1-1 0,0 5-1 16,-2 2 4-16,-2 0-4 0,1 0 2 0,-1 4-4 16,0-4 3-16,-3 5 5 0,1-5-7 0,-2 0 6 15,2 0-2-15,-1 1-1 0,-1 0-3 0,0-2 5 0,0 2 1 16,1 2-8-16,-1-1 6 0,2-1-4 0,-1 2 0 0,1 0-1 16,1 2-9-16,2-2-35 0,0 2-52 15,-1-4-46-15,-4 7-69 0,5-2-105 0</inkml:trace>
</inkml:ink>
</file>

<file path=ppt/ink/ink2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20:04:01.588"/>
    </inkml:context>
    <inkml:brush xml:id="br0">
      <inkml:brushProperty name="width" value="0.05292" units="cm"/>
      <inkml:brushProperty name="height" value="0.05292" units="cm"/>
      <inkml:brushProperty name="color" value="#C00000"/>
    </inkml:brush>
  </inkml:definitions>
  <inkml:trace contextRef="#ctx0" brushRef="#br0">2828 7640 0,'-25'0'15,"25"-25"1,0 0 15,-25 25-31,25-25 16,0 1 31,25 24-16,0 0-31,-25 24 16,25-24-16,74 0 15,-50 0-15,75 25 16,50-25-1,-25 25 1,-100-25 0,-24 0-16,124 0 15,-124 0-15,49 0 16,-24 0 0,-25-25-1,-25 50 1</inkml:trace>
  <inkml:trace contextRef="#ctx0" brushRef="#br0" timeOffset="583">5184 7689 0,'0'-24'15,"0"48"-15,-25-48 0,25-1 47,0 50-47,25-25 16,0 0-1,0 0-15,0 24 16,24-24-16,-24 0 0,99 25 16,124-25-1,25 0 1,-99 0-1,-26-25 1,-123 25-16,25 0 16,-25-24-1,-1 24 1,-24 24 0</inkml:trace>
  <inkml:trace contextRef="#ctx0" brushRef="#br0" timeOffset="48493">16867 14635 0,'0'-25'15,"0"0"1,0 0 15,25 25 32,0 25-63,0 0 15,-1 25 1,1-1 0,0-24-16,-25 0 0,25 0 0,-25-1 15,25 1 1,-1 0-1,1 0 1,0-25 0,0 0-1,49-25 1,25-25 0,50 1-1,-99 24-15,99-49 16,-100 74-16,-24-25 15,74 0-15,75-25 32,-149 26-32,49 24 15,-49 0-15,0 0 16,0 0 0,-25-25 15</inkml:trace>
  <inkml:trace contextRef="#ctx0" brushRef="#br0" timeOffset="52722">20017 15503 0,'0'0'0,"25"0"16,-25-25 15,25 25 31,-25 25-46,25 0 0,-25 0-16,25-1 15,24 26 1,-24 24-1,25-24 1,-1-25 0,-24 0-1,0-25 1,0-25 0,49 0-1,25-25 1,75-24-1,0 24 17,24-24-17,-49 24 1,0 26 0,-125 24-16,1-25 15,0 50-15</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8894 13960 0</inkml:trace>
  <inkml:trace contextRef="#ctx0" brushRef="#br0" timeOffset="1687.56">6085 11561 0,'0'-19'16</inkml:trace>
  <inkml:trace contextRef="#ctx0" brushRef="#br0" timeOffset="8829.29">430 12138 0,'19'0'31</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7-30T10:11:52.713"/>
    </inkml:context>
    <inkml:brush xml:id="br0">
      <inkml:brushProperty name="width" value="0.05292" units="cm"/>
      <inkml:brushProperty name="height" value="0.05292" units="cm"/>
      <inkml:brushProperty name="color" value="#FF0000"/>
    </inkml:brush>
  </inkml:definitions>
  <inkml:trace contextRef="#ctx0" brushRef="#br0">10313 4959 960 0,'0'0'26'0,"0"0"15"15,-3-19-2-15,3 19 9 0,0 0-32 16,0 0 27-16,0 0 29 0,0 0-55 16,-3-20-11-16,3 20 45 0,0 0 8 0,0 0-39 15,0 0 25-15,0 0-8 0,-3-21-1 0,3 21 7 16,0 0-1-16,0 0-1 0,0 0 0 0,0 0-7 0,0 0 6 16,0 0 2-16,0-21 4 0,0 21-7 0,0 0 0 15,0 0 0-15,0 0-3 0,0 0 2 0,0 0 1 0,0 0-6 16,-2-16-5-16,2 16-7 0,0 0-5 0,0 0-20 31,0 0-14-15,0 0 16-16,0 34 1 31,2-24-2-31,1-1 3 0,0 2 2 0,0 1-9 0,-1 1 11 16,2 1-6-16,0-2 2 0,0 3 2 0,-1-2 3 15,0 1-2-15,1 1-4 0,2-3 7 0,-2-1-10 16,0 1 7-16,0-2 0 0,-1-2 0 0,1 0-4 0,0-2 1 15,-1-1 2-15,-2-1-1 0,1-2 3 0,-1 1-2 16,1-3-4-16,0 0 2 0,0 0 1 0,-2 3 3 16,0-3-5-16,3 0 4 0,-3 0-5 0,0-3 2 0,3 6 4 15,-3-3-1-15,0 0-2 0,0 0 0 0,0 0 3 16,0 0-1-16,0 0-2 0,0 0 2 0,0 0 0 16,0-3-6-16,1 3 4 0,-1 0 0 0,2 0 0 0,-1 0 2 15,4 0 4-15,-1 0-1 0,3 0-7 0,0 0 10 16,2 0-3-16,-2 0 0 0,4 0-4 0,-3-2-4 15,-1 1 3-15,1 1-2 0,-1-2 2 0,3 2-3 0,1-1 1 16,-2 1-2-16,4 0 1 0,-1 0 3 0,3 0-5 16,2-2-2-16,-2 2 3 0,2-1 0 0,1 1 1 0,-2 0-2 15,1-1 5-15,1-1-4 0,-2 1 4 0,3 0 1 16,-2 1 0-16,1-4-5 0,1 4 3 0,-2-2-1 16,5 0-5-16,-4 0 5 0,4-1-1 0,-1 0-1 0,1 0 3 15,-1 1 0-15,0-1-1 0,2 1 0 0,-1 0 0 16,0-1 1-16,1-1-1 0,-2 4 1 0,1-3-1 15,0 1 1-15,-2 2 0 0,0-2-2 0,0 2 6 0,-2 0-3 16,-2 0 0-16,2 0-2 0,-3 1-1 0,1 0 3 16,0 1 0-16,-3 1 1 0,-1-3-3 0,1 4 1 15,-2-3 0-15,1 2 1 0,0 0 2 0,-1-1-7 0,1 1 2 16,-2-1 4-16,1-1 0 0,-1 1-4 0,2 0 2 16,0 0 0-16,1-1 2 0,-3 1 2 0,4-1-2 15,-2 0-3-15,2 0 3 0,-1-1 2 0,-1 0 1 0,3 3-1 16,-1-3-1-16,-2 1 0 0,-2-1-2 0,1 1 4 15,-3-1-10-15,-2 1 8 0,1 1-1 0,-4-1-4 16,0-1 3-16,0 1-1 0,1 1 0 0,1-1-3 0,1-1 8 16,0 2-7-16,3-2-3 0,0 1 6 0,-1 1-1 15,1-2-1-15,1 0 2 0,0 3-4 0,0-2 2 0,0 0-2 16,-1 0 3-16,2-1-3 0,-1 1-4 0,1 1 5 16,-1-1-1-16,0 0 6 0,-1 0-3 0,0 0 2 15,2 0-3-15,-2 0 2 0,3 0 4 0,-2 1-5 16,0-2 0-16,0 2 3 0,2-1-5 0,-2 1-2 0,3-1 4 15,-1-1 4-15,-2 1-8 0,4 1 3 0,-1-2 3 16,2 0-6-16,-2 2 9 0,3-1 0 0,0-1-1 0,1 2-7 16,-1-2 8-16,2 0-2 0,1 0-3 0,-2 0 0 15,2 0 0-15,-1 0 4 0,-1 0-6 0,1 0 5 16,-2 1-3-16,0 0-2 0,-4-1 5 0,3 2-3 16,-1-2-3-16,-2 1-3 0,1 0 6 0,-3-1 0 0,0 0 0 15,0 1 2-15,0-1-3 0,-1 0 2 0,0 1-2 16,0-1 5-16,-1 0-4 0,2 1 0 0,2-1 0 0,-1 0 1 15,1 0-2-15,3 0 5 0,-2-1 0 0,2 1-4 16,-1-1 4-16,70 1 6 0,-69-1-11 0,1 1 5 16,-1-1-4-16,-1 1-1 0,-2 1-2 0,1-1 1 0,-2 0 0 15,-70 1-5-15,69 0 13 0,-3 0-5 0,1 0 4 16,-1-1-3-16,-4 1 4 0,2 1 1 0,0-2-6 16,-2 0-1-16,2 1 0 0,-1-1-1 0,-1 1-1 0,2-1 4 15,3-1 0-15,-1 1-3 0,3 0 6 0,-1-1-2 16,-1-1-2-16,3 0 2 0,1 0-2 0,2 0-1 15,0-1-1-15,5 1 2 0,0-3-6 0,1 5 0 0,3-2 4 16,-3 0-1-16,2 0 2 0,-3 2-3 0,-1 0 3 16,-4 0-4-16,1 0 5 0,-5 0-1 0,1 2-4 15,-2-1 2-15,-3 0-1 0,1 1 5 0,-1-2-3 0,-1 0 3 16,0 0-2-16,3 0 0 0,2 2 4 0,0-2-6 16,2 0 2-16,1 0 0 0,1 0 1 0,3 0 3 15,2-2-2-15,-2 2-1 0,1 0-4 0,2 0 3 0,-3-2-1 16,1 2-2-16,1 0 3 0,-1 0-5 0,1 2 4 15,-1-2-2-15,-4 0 3 0,1 2 4 0,1-1-5 0,-2 1-2 16,-3-1-2-16,1 0 8 0,-2 2-10 0,-2-2 9 16,3 0-3-16,-2 0 2 0,1 0 2 0,-1-1 2 15,1 1-2-15,3-1-5 0,1-1 7 0,0 1-5 0,3-1 2 16,-1 1-1-16,5-1 2 0,-3-1-8 0,3 1 5 0,0-1 0 16,1 1 1-16,-1 0-3 0,2-1 3 15,-2-1-2-15,2 3 1 0,-4 0 5 0,1-3-2 0,-1 2-3 16,0-1 5-16,-4 1-2 0,-1-1-3 0,1 2 0 15,-3-2 0-15,0 0-4 0,0 1 3 0,0-1 1 0,2 0-4 16,2-1 3-16,1 2 1 0,0-1-1 0,3-1-1 16,1 0 2-16,-1-2-5 0,2 4 6 0,0-2-3 15,-2 1-3-15,0-2 3 0,2 3-2 0,-5-1 1 16,1 1 4-16,-4 0 0 0,0 1-4 0,-2-1 4 0,-1 1 0 16,-3 0-3-16,0 0 3 0,-1 0-2 0,0 0-2 0,-4 0 0 15,3 0 4-15,0 1-1 0,1-1-2 16,0 0 3-16,0 0-4 0,0 0 6 0,4 0 0 0,-1-1 0 15,2-1-6-15,0 2 0 0,1-1 5 0,-1 1-2 16,3-1 1-16,2 1-4 0,-4-2 1 0,4 1-1 16,-1 1 0-16,-1-2 3 0,2 0 0 0,-2 1 0 0,0 1 2 0,0-1 3 15,-1 0-5-15,0-1 3 0,-1 2 4 16,1 0-6-16,-2 0-2 0,1-1-1 0,0 0 4 16,-2 1-4-16,2-2 4 0,-4 2-1 0,4-1 1 0,-3 1-2 15,3 0-2-15,-4 0 6 0,4-1-3 0,-1 1-1 16,-1-3-1-16,1 3 1 0,-2 0-1 0,0 0 1 0,3 0 2 15,-6 0-1-15,4 0-6 0,-3 0 5 0,1 0-1 16,-3 0 2-16,0 3-5 0,1-3 3 0,-4 0 2 16,0 0-1-16,2-3 1 0,-3 3-1 0,2 0 2 0,-2 0-3 15,2 0 6-15,0 0-1 0,2 0-1 0,-1 0 0 16,2 0 2-16,-1-2-1 0,3 1 0 0,0-1-1 16,0 1-5-16,1 0 5 0,-2-2-1 0,0 2-4 0,1-1-1 15,0 1 2-15,1-2-4 0,-1 0 7 0,2 2 4 16,-1-1-3-16,-1 0-5 0,2 2 0 0,-3-2 6 15,-2 0-4-15,2 0 3 0,-5 1-3 0,0 1 2 0,-1 0-7 16,-1 0 8-16,-1-2 12 0,1 2 8 0,-1-1 12 16,2 1 5-16,-2-2-6 0,4 1 0 0,-4 0 0 15,0-1 2-15,2-2-12 0,-2 2-10 0,0-3-10 0,3 1 1 16,-3 0 1-16,1-2 0 0,-1 1 3 0,0-1-1 16,0 0 2-16,0 0-6 0,0-2 4 0,-1 1-2 15,1-1 2-15,-3 1 1 0,3-2 1 0,0 0-2 0,-2 0-4 16,2-1 9-16,0-1-2 0,0 2-7 0,-4-2 0 15,4-1-3-15,0 2-2 0,0-3 4 0,0 1 5 16,-2 1-5-16,1-1-3 0,1 1 4 0,-3 0-2 0,3 2 3 16,0-1-1-16,-3 3-4 0,3 0-6 0,0 2 7 15,0-1 0-15,0 3-1 0,0-1 1 0,0 1-20 0,0 1-14 16,0 1-35-16,0 1-46 0,-5 0-60 0,5 0-49 16,0 1-36-16</inkml:trace>
  <inkml:trace contextRef="#ctx0" brushRef="#br0" timeOffset="3050.97">2147 5071 823 0,'-1'-12'11'0,"-4"1"16"0,-1-2 8 0,3 5 2 15,0-4 1-15,0 4 16 0,1-2 4 0,0 2-24 0,-3-2 30 16,1 3-38-16,-1-3 28 0,-1 2-28 0,-1-1 2 16,-1 2-12-16,0-1 2 0,1 0 32 0,-2 2-30 0,2-2 26 15,-2 2-31-15,4-2 28 0,-1 2 4 0,1-1 7 0,1 2-7 16,2-1 7-16,-1 2-2 0,2 0-2 0,-1 1 6 0,2 2 1 15,2 0-9-15,-2 1-10 0,1-3-4 0,-1 6-14 16,1-3-8-16,1 0-7 0,-2 1-14 0,2 0-7 16,-2 0 4-16,0 1 0 0,3 2 3 0,0-3 0 0,2 3-1 15,2 1 6-15,4 0 2 0,1 3 4 0,2-1 2 16,1 2-6-16,2-1 4 0,2 1-1 0,0 0 1 0,0 0-4 16,0 2 5-16,1-2-5 0,1 2 4 0,0-2 3 0,1 0-3 15,0 2-1-15,-3 0 1 0,2-1 0 0,-3 1-5 16,2-2 9-16,-4 0-10 0,1 1 3 0,-3-1 1 0,-2-3 2 15,1 1 0-15,-3-1-1 0,0 0 6 0,-2 1-10 16,0-3 4-16,-1 0 6 0,-1 0-8 0,0-2 0 0,-3 3-2 16,1-4 4-16,1 0-1 0,-2 1 1 0,-1-1 0 15,1-1-9-15,-3 0 13 0,2 0-3 0,0 0 9 0,-2-1-8 16,0 1 1-16,3-2 7 0,-3 1-1 0,3 1 3 0,-3-2-4 16,3 1 3-16,-3-2-6 0,3 3 9 0,0-3-4 15,0-3-1-15,3 1-3 0,1-1 2 0,2-2-3 0,2-2 3 16,1-1-5-16,0-2-4 0,3 1 2 0,-2-1 0 15,2-1 1-15,-1 0-5 0,4-1 7 0,0-2-3 0,3-2 1 16,0-3 0-16,3 1 1 0,1-4-5 0,1 1 2 16,1-3 2-16,4 0-4 0,-1 0-4 0,4 1 7 0,-2 1-2 15,1 4-1-15,-1 2 4 0,-4 2-6 0,1 2 3 16,-7 4-2-16,-1 2 5 0,-4 1-6 0,-5 2 0 0,-2 3 3 16,-2-1-1-16,0 2 6 0,-4 0-6 0,0 2 8 15,-2-1-9-15,0 1-16 0,-2 0-18 0,-2 1-32 0,-1-1-33 16,3 6-35-16,1-6 15 0,-1 0-30 0,-1 2-29 15,1 1-10-15,-3 3-24 0</inkml:trace>
  <inkml:trace contextRef="#ctx0" brushRef="#br0" timeOffset="3800.55">2363 5921 1115 0,'-1'-9'6'0,"-4"0"9"0,5-2 15 16,-3 6-31-16,-3-4 50 0,0 2-17 0,3-1 4 15,-5 1 13-15,4 2 5 0,-2-3-1 0,0 4-7 0,0-4 35 16,0 2-41-16,1 1 25 0,3 0 6 0,-1 1-3 0,1-1-5 15,1 3-7-15,1 0-9 0,0-1-1 0,1 3-13 16,0 0-9-16,-1 0-11 0,1 0-13 0,-1 3-8 0,1-3-4 16,-1 3 5-16,2-2-10 0,-1 1 2 0,-1 1 5 15,3 2 2-15,3 0 2 0,0 0 3 0,1 3 6 0,3-1-3 16,2 1 5-16,1 0 2 0,-1 2-4 0,3 0-2 16,0 0 1-16,0 0 1 0,-1 0-2 0,2-1 0 0,-1 0 1 15,-1 3 1-15,2-3 1 0,-1 0 2 0,-2 0 2 0,2 2-5 16,-1-3-5-16,-1 0 5 0,-1-1 3 0,1 1-7 15,-2-3 0-15,-1 0 1 0,-2 0 0 0,3-2 4 0,-5 0 3 16,0-1-5-16,0-1-3 0,0-1 8 0,-3 3 2 16,0-6-4-16,1 3-3 0,-2 0 1 0,2 0 3 0,-1-1 3 15,1-3-7-15,1 3 0 0,2-5-2 0,0-1 3 0,0 2-2 16,4-5 0-16,-2 0 1 0,4 1-4 0,-3-4 4 16,3 3 3-16,-4-1-1 0,4 0-4 0,-1 0 3 0,1 0-1 15,-2-2-3-15,4-1 1 0,-1 2 6 0,1-3-3 16,-1 1-6-16,2-3 4 0,2 3 1 0,1-4-6 0,3 2 4 0,1-2 0 15,3 0-4-15,0 2 1 0,2 0 1 0,2 1 2 16,-2 1-2-16,-2 1 5 0,-1 4 1 0,0 0-7 16,-3 4 0-16,1 1 2 0,-3-2 5 0,-1 0 0 15,0 3-1-15,-1-2 0 0,-3 0-4 0,0-3 8 0,0 2 0 16,-1-3-4-16,-1 3-2 0,-2 0 3 0,-1 0-4 0,2 1 0 16,-3-2 0-16,-2 4 3 0,1-3-5 0,0 1 3 15,-4 3 2-15,2-1-22 0,-3 1-18 0,-1 4-26 16,-1-3-34-16,2 4-32 0,-1-5 2 0,-1 4-35 0,-1-1-37 15,1 6-22-15</inkml:trace>
  <inkml:trace contextRef="#ctx0" brushRef="#br0" timeOffset="11071.64">10321 6393 1041 0,'0'0'19'0,"0"0"5"0,0 0 19 0,0 0 7 16,0 0-28-16,0 0 40 0,0 0-39 16,0 0-5-16,0 0 9 0,-13 0 3 15,13 0 6-15,0 0 4 0,0 0-8 16,0 0 7-16,0 0-2 0,0 0-11 0,0 0-6 0,0 0 4 16,0 0 2-16,0 0-3 15,0 0-6-15,0 0-1 0,0 0-1 31,0 0-31-31,0 0-2 16,23 84 24 15,-19-75-9-31,1-2 3 0,-1 2 3 16,1 2-1-16,1-3-7 0,-1 2 3 0,-1-1 4 0,1 0 3 16,-1-3-2-16,1 3-3 0,-1 0 0 0,1-3-3 0,0 2 4 15,0-1 0-15,0-1-2 0,10 12 15 31,-15-18 12-15,22 15-16-16,-22-15 8 16,0 0 1-16,0 0 5 15,39 6 0-15,-39-6-6 16,106-3-17-16,-89 1 0 0,1 1 0 0,0 1-1 0,-2 0-4 16,2 0 0-16,1 0 2 0,0 0 2 0,3 1-1 15,-2 0-1-15,5 3 2 0,-2-4-5 0,3 1 7 16,-1-1-1-16,5 2 3 0,-3-2-2 0,2 0 3 0,0 0-4 0,0-2-3 15,1 1 7-15,-1-5-4 0,3 3 3 16,-5-3 0-16,0 3-4 0,-1 0 3 0,1 0-2 16,-4 0 6-16,-1-1-6 0,-2 3 5 0,1 1-6 0,-3-2-5 15,2 2 8-15,-3-3-1 0,1 2 1 0,0 0-3 16,-1 1 0-16,1-2-2 0,-2 1 6 0,3 1 4 0,1-1-6 16,-1-1-3-16,-1 1 1 0,0-1-3 0,1-1 2 15,1 0-3-15,3 1-2 0,-1-2 3 0,1 1-1 0,2 0-3 16,0 3 3-16,3-3 3 0,-3 2 3 0,-2 1-2 15,2 0-1-15,-5 1-5 0,-2 0 3 0,-1 1 3 16,1-1-2-16,-4 2-2 0,-1-1 0 0,0 1 5 16,0-1 0-16,-1 1 1 0,2-2 0 0,-2 2 0 0,1-1 1 15,3-1 5-15,1 1-7 0,-1-1-3 0,4-1 0 0,2 0 3 16,-1 0 2-16,3-3-3 0,0 2 0 16,2-3-3-16,0 3 6 0,-3-2 1 0,3 1 2 0,-4 1-10 15,0-2 8-15,-2 3-3 0,-1 0 1 0,-1 0 2 16,-1 0-7-16,-3 3 3 0,0-3 0 0,-2 1 6 15,1 0-7-15,-1 2 6 0,-2-3 4 0,2 1-9 0,-1 0 4 16,2 1-1-16,-1-2 2 0,2 1-2 0,-1-1 4 16,2-1-3-16,3-1-4 0,0 1 8 0,-1 0 0 15,2 1-1-15,-3-3-4 0,3 1 2 0,-3-1-5 0,3 3 3 0,-2-1-5 16,1 0-2-16,0 1 0 0,3 0 1 16,-3 1 1-16,5 0-2 0,-3 2 3 0,-3-2-6 0,1 1 9 15,0 0-1-15,-1 2 2 0,-1-2-3 0,0-1-3 16,-1 2 6-16,1-2-3 0,0 1 3 0,0-1-1 0,1-1-1 15,2 1-1-15,1-1-1 0,1 0 1 0,3-1 1 16,2 0-4-16,0 1 3 0,3-2-1 0,0 0 1 16,1 0-1-16,-1 2 1 0,0 0 3 0,-2-1-6 15,-2 2 8-15,-2-1-5 0,1 3-1 0,-3 0 0 0,-1-1 6 16,0 1-1-16,-3-1-2 0,2 1 3 0,-2-1-3 0,-2 0 3 16,1 0-1-16,1 0-2 0,1-1-4 15,-2 1 3-15,3-1-2 0,-1 1 6 0,3-2 0 0,-1 0-2 16,3 0 0-16,-3-2 0 0,-2 1 4 0,5 1-5 15,0-3-2-15,1 1-3 0,0 1-3 0,3 0-1 16,-3-1 5-16,7 0 1 0,-4 2-3 0,-2 0 1 0,0 0 5 16,-4 0-5-16,0 2 3 0,-3 0 1 0,0-1-1 15,-4-1 2-15,0 3-4 0,1-3-1 0,-1 3 3 16,1-3 1-16,-1 1-1 0,4 1-1 0,-2-2 1 0,2 0 0 16,3 0 0-16,0 0 5 0,1 0-3 0,2 0-2 15,1-2-1-15,0 1 2 0,2-1-2 0,0 1 1 0,-1 1-1 16,-3 0 1-16,2-2-6 0,-1-7 6 15,4 14-244-15</inkml:trace>
  <inkml:trace contextRef="#ctx0" brushRef="#br0" timeOffset="16808.09">10346 6405 879 0,'-3'-3'2'16,"2"2"-4"-16,-1-1-2 0,-1 0-1 0</inkml:trace>
  <inkml:trace contextRef="#ctx0" brushRef="#br0" timeOffset="19288.55">10290 6406 1165 0,'-2'-1'13'0,"1"1"-28"0,-2 0 57 0,3 1-28 15,-2-2 11-15,2 2 13 0,-2-2 5 0,2 2 14 0,-2-2-14 16,4 1 36-16,-4 0-49 0,2-4 38 0,0 4-3 16,-1-4-6-16,4 4-2 0,-3-4-8 0,0 7-2 0,0-3 3 15,1 1-6-15,0-1-10 0,1 0-5 0,0 0-2 16,-1 0 2-16,2 2-6 0,-3-2 5 0,2 0-13 16,0 2-7-16,-1-1 2 0,0 2-6 0,0-3-6 0,-1 0-3 15,1 2 2-15,1 2-3 0,0-1 2 0,0 3 4 16,2 3 1-16,1 0 1 0,1 3-3 0,0 3 1 15,1-1-1-15,-1 0 7 0,0 3-2 0,2-1-1 0,0 2 0 16,-2-1-2-16,1 1 3 0,-1 0 1 0,3-1-2 16,-3-5-4-16,2 2-2 0,-1-3 1 0,1-3 3 15,-2 2-1-15,-2-3 3 0,1-2 1 0,-1 0-2 0,-1 1 0 0,1 1 3 16,0-4-3-16,-1 1 1 0,-2 1 1 16,1-3-4-16,1 0-4 0,-2-2 4 0,-1 0 0 0,0 0 1 15,2 0 3-15,-2 0-1 0,0 0 0 0,0 0 13 16,0 0 4-16,-2-1 2 0,4 0 7 0,-2-1-3 15,0 2 3-15,3 0-1 0,-3-2 4 0,1 1-13 0,2-1-1 16,-2 2-8-16,1 0-3 0,-2-1 0 0,0 1-2 16,0-1 2-16,0-1-6 0,0 2 4 0,0-2-2 15,0 1 2-15,3 0-4 0,-3 0 0 0,1-2 1 0,1 1-5 16,2 1 1-16,1-2-1 0,1 1 1 0,1 0 4 16,0 1-3-16,3-1 0 0,2 0 2 0,-1-1-2 15,1 1 7-15,2 1-5 0,0-2-2 0,3 2-2 0,-3 0 2 16,4-1 5-16,-3 1-4 0,3 1 0 0,-1 0-5 15,-1-2 3-15,1 2 6 0,-3 0-6 0,4-1 4 16,-3 0-5-16,3 1 2 0,-4-2 3 0,3 1-3 0,-4 1 3 16,4-1-4-16,-2-4 4 0,1 4-3 0,-4 1 0 0,2-3 4 15,1 0-4-15,-2 2 4 0,1-3-2 16,1 3 0-16,1-2-2 0,-2 1 2 0,1-2 3 0,1 2-9 16,1 1 7-16,1-2 1 0,-1 1-6 0,1 1 2 15,0 1 0-15,1-2 2 0,-1 1-2 0,0 1 3 16,1 0-3-16,-1 0-2 0,-1-2 4 0,1 2-1 0,-2-1 4 15,0 0 0-15,-1 2-5 0,-2-1-4 0,-1 0 5 16,2 0 4-16,-3-1-7 0,1 1 6 0,0 1-2 0,1-1-5 16,-1 0 7-16,1 0 3 0,-1 0-4 0,0 0-3 15,0 1 7-15,4-1-3 0,-1-1-4 0,-1 1 4 16,3 0 5-16,-1-1-1 0,-4 1-2 0,5 0 1 0,-1-2 1 16,0 2 1-16,1-2-4 0,1 2-1 0,-1 0-3 15,3 0-6-15,0 0 7 0,0 0-2 0,1 0-1 16,-2 0-4-16,-2 0 5 0,2 0 4 0,-4 0-4 0,3 0 5 15,-4 0-7-15,4-2 6 0,-3 2-3 0,1 0 0 16,4-1 3-16,-5-1-5 0,4 0 1 0,1-1-2 16,0 1 7-16,2 0-3 0,-1-1-3 0,1-1 0 15,1 2 0-15,-2 0 2 0,2 0-2 0,-2 1 6 0,-2-2-6 16,2 3-2-16,-1 0 8 0,-2 0 0 0,-2 0-1 16,2 3-2-16,0-1-1 0,-5 1 0 0,4-1-1 0,-2 1 2 15,0-1-2-15,0 2-5 0,0-1 5 0,-2 1 2 16,3-2 3-16,-1 1-9 0,-1 1 9 0,2-2-3 15,0 0 0-15,-1 1 2 0,3-3-6 0,0 1-3 16,0-1 6-16,2 0 2 0,-1 0 0 0,-1-1 1 0,1 1-5 16,-2 0 3-16,-1 0 5 0,1 0-2 0,-3 0-4 15,0 0 2-15,-1 0-9 0,3 1 3 0,-4 1 6 0,4-2-2 16,-2 3-2-16,3-3 1 0,2 3-3 0,-1 0 2 16,-2-2 4-16,4 0-2 0,3 4-2 0,-3-5-1 15,5 2 3-15,0-2 3 0,2 0-1 0,-1 2-1 0,4-1 5 16,-2-1-3-16,2-3 2 0,0 3 0 0,0 0-8 15,-2-2 3-15,-1 2-1 0,-2 0 1 0,1-1-5 16,-3 1 2-16,-2 0-2 0,-1 0 2 0,-2 3 4 0,0-3-1 16,-1 2 0-16,0-2 3 0,0 0-2 0,0 0-1 15,2 1 5-15,-1-2 0 0,1-3-3 0,0 4 1 16,4-4 4-16,-1 2-5 0,1 1-1 0,1-2 4 0,0 0-2 16,0 0-1-16,3 0 2 0,-4 0 2 0,-1 3-4 15,-1-2-1-15,-3 0 2 0,3 2-5 0,-5 0 3 0,3 0-4 16,-5 0 0-16,3 1-3 0,-1-1 3 0,2 1 0 15,-1 1-1-15,0-1 7 0,-1 1-4 0,-1-1 2 16,3-1-1-16,0 0 0 0,3 0 2 0,-3 0-3 0,5-1 1 16,-1-1-4-16,2 1-1 0,1-2 4 0,2 0 0 15,-2 1-1-15,0-1 0 0,0 3 4 0,1-2 1 16,-2 2-2-16,0-2-3 0,0 2 2 0,-2-1 0 0,1 1 0 16,-4 1 1-16,4-1 0 0,-4 2-3 0,1-2 2 15,-2 2 3-15,1-2-5 0,0 3 0 0,0-1 5 16,-1 0-4-16,2-2-4 0,-1 1 4 0,1 0 3 0,2-1 0 15,-3 2 3-15,4-2-1 0,-1-2-3 0,1 1 3 16,-1 0 6-16,0-1-1 0,0 0-7 0,0 0-1 16,-2 1 5-16,-2 1-1 0,-2-2-5 0,0 2-5 0,0 0 1 0,-3 2 0 15,1-2 5-15,0 1-2 0,1-1-4 16,1 2 1-16,0 0 6 0,3 0-1 0,0-2-2 16,-1 1-1-16,0 0-1 0,0 1-1 0,2-2 2 0,-1 0 1 15,0 0-3-15,4 0 5 0,-2 0-3 0,3 0 3 16,0 0 4-16,3-2 0 0,0 2-5 0,1-1-3 0,2 0 3 15,-1-1-4-15,0 0-2 0,-2 0 3 0,1 1-4 16,-3 1 5-16,0 0 1 0,-3-2-3 0,-1 4 6 16,-1-2-1-16,-1 0 7 0,-1 1-4 0,0 1-2 0,-3-2-4 15,2 2 0-15,-1 0 4 0,0-2-2 0,1 1-1 16,0 2 1-16,1-3-3 0,-2 1 5 0,5-1 0 16,-1 2 1-16,0-2 5 0,0 0-7 0,4-2 6 0,-2 2-1 15,1-1 2-15,-3 1-2 0,-3 0-3 0,3 0 1 16,-4 0-9-16,3 0 1 0,-3 1 2 0,-1 1-5 15,-1-1 3-15,4 1-2 0,-3-2 1 0,1 2 4 0,0-2-5 16,-1 1 9-16,0-1-6 0,0 0 2 0,0 0 0 16,3 0 1-16,-1-1 1 0,2-1-4 0,-1 0 7 15,0 1-6-15,3-2 3 0,2 0-2 0,1 0-1 0,0-2-2 16,-1 3 3-16,2-2-1 0,-1 1-3 0,0-1 6 16,-3 4-6-16,0-1 6 0,-5 0-3 0,1 1 3 15,-2 0-3-15,-4 1 4 0,0-1 2 0,-3 1-7 16,-1-1 3-16,2 2 2 0,-2-1-1 0,-1 0 0 0,0-1-2 15,1 0 2-15,-1 2-3 0,2-2 2 0,1 0 2 0,1 1-7 16,-1-1 3-16,3 0 3 0,-1 1 0 0,1-2-2 16,-2 1 1-16,3 0 1 0,-1 0-2 0,2 0 6 15,-2 0-1-15,-1 1-4 0,1-1-1 0,-2 1 2 16,0 1 1-16,-3-2-2 0,0 0-1 0,-2 0-3 0,1 0 0 16,-2 2 0-16,2-2 7 0,-6 0-6 0,6 0 0 15,-2 1 2-15,-2-1 3 0,3 0-3 0,1 2 4 16,0-4 3-16,4 2-8 0,-1-1 6 0,0 1 1 0,2-2-6 15,1 2 3-15,1-3 3 0,-1 2-1 0,0 1-5 16,-1-1 2-16,0 1-2 0,0 0 0 0,-5 0 3 16,3 0-5-16,-1 1 5 0,-3-1-4 0,1 0-1 0,-2 1 0 15,1-1 6-15,0 1 1 0,1-1 2 0,-3 0-5 0,0 0 3 16,3-1-4-16,-2 1 8 0,-1 0-3 16,2 0-3-16,-1-1 2 0,-1 1-6 0,2-1 6 0,4 1-12 15,-3 0 5-15,6-2 0 0,1 0-2 0,1 0 0 16,-2 2-1-16,5-1-1 0,-5 0 5 0,1 1 0 0,-4-1-1 15,2 2-3-15,0 0 5 0,-2 0-3 0,-1-1 2 16,0 2 3-16,1-2-3 0,-4 1 3 0,3 0-4 16,-1-1 6-16,1 2-2 0,0-2-1 0,2 0 1 0,2 0-1 15,1 0 2-15,3 0-2 0,0-2 1 0,5 1-7 16,-1 0 3-16,2 1 5 0,1-2-7 0,1 2 2 16,-1 0 2-16,0 0 4 0,-1 0-3 0,0 0 4 0,-3 0-2 15,1 3-5-15,-2-2 2 0,-2 1 2 0,-1 0-3 16,-1 1-1-16,-1-1 4 0,-1-1-2 0,0 3 0 15,-2-2 5-15,-1-1-3 0,0 0-2 0,2 1 2 0,-5-2-5 16,4 1 4-16,1-1 0 0,-2 2-1 0,2-2-1 16,1 1 4-16,1 1-3 0,2-2 1 0,-2 0 0 15,4 2-1-15,-2-2-2 0,1 0 11 0,0 0-7 0,0 1-1 16,0-1 0-16,1 0 2 0,-1 3 3 0,-1 0-2 0,2-1-1 16,-3 2-5-16,1-3-1 0,-3 1 4 15,1 0 3-15,-2-1-4 0,-2 2-4 0,1-3 4 0,-4 0 6 16,3 0-9-16,-4 0 9 0,3-3-8 0,-3 3 0 15,2 0 3-15,1 0 0 0,-1 0-4 0,-2-1 3 16,0-1 7-16,4 0-5 0,-2-2 2 0,2 2 0 0,-1-1-5 0,0 0 9 16,3-1-7-16,0 2-2 0,2 1-2 15,-1-2 6-15,-3 3 0 0,2-3-2 0,-2 3 2 0,-1-1-2 16,0 1 7-16,-2 0-8 0,0 0 1 0,0 0-4 16,-4 0 6-16,0 0-2 0,0-2 0 0,0 2-5 0,-1 0 5 15,1 0 2-15,-2 0-1 0,1-2 1 0,-1 2-2 16,1 0 3-16,1 0 0 0,-2 0-2 0,2-2-5 15,-1 2 6-15,0 0 1 0,2 0-4 0,-3 0 2 16,1 2-5-16,0-2 10 0,-1-2 6 0,2 4 3 0,-2-2 3 16,-2 0 2-16,2 0 16 0,-1 0-13 0,1 0 10 15,-1 2-6-15,1-2-3 0,0 2-2 0,-1-2-3 16,1 0-4-16,0 0-3 0,0 0 10 0,0 0-7 0,1 0-6 16,-1 0 0-16,1 0 2 0,0-2-6 0,2-2 1 15,-2 1-6-15,3 0 3 0,-3-1 4 0,2 0 9 16,1-2 0-16,-2 2 3 0,1-2 17 0,-3 1-1 0,2-1 2 15,-1 0 0-15,-1-3-6 0,0 1-3 0,-1-1 5 16,1 0-7-16,-2-1-14 0,2 0 3 0,-3 1-7 16,1-2 1-16,-2 2 0 0,1-3-5 0,0 0-3 0,0 2 0 15,-1-2 4-15,3 0-1 0,-4 1-5 0,3 0 0 16,-1 4-5-16,0-3 5 0,3 1-10 0,-1 0-20 0,1 0-18 16,-2 1-10-16,4 1-18 0,-4-4-22 0,4 4-29 15,-4-3-39-15,-1 5-29 0,0-1-30 0,3 1-50 16,0 2-37-16</inkml:trace>
  <inkml:trace contextRef="#ctx0" brushRef="#br0" timeOffset="28541.8">19432 1311 1348 0,'-11'-4'0'16,"11"1"12"-16,-2 1 27 0,3 0 9 0,0-3 23 0,-1 0 30 15,0 2 8-15,0-5 21 0,6 6 16 0,-4-3-8 16,1 3-9-16,-5 0 6 0,1 2-11 0,-2-2-26 15,3 1 2-15,-3 2-16 0,0-5-2 0,0 4 0 0,-3-3-14 16,2 1-15-16,-2-3-6 0,0 1-5 0,0 0-7 16,-1 0-10-16,-3-2-9 0,2 1-10 0,-2 0 0 0,0 0 1 15,-3 0-6-15,3 1 0 0,-4 1-2 0,1-1 5 16,-1 2-3-16,0 1 4 0,-3-1-5 0,2 2-4 0,0 2 3 16,-2 0 1-16,3 2-1 0,-3 0-4 0,3 2 2 15,2 2 1-15,2 1-3 0,0 0 5 0,2 3-2 0,1 0 1 16,2 1-3-16,-2 1 5 0,1 0-2 0,1-1-3 15,-2 2 5-15,2 2-3 0,2 0 1 0,-3 1-2 16,5-2 2-16,1 4-2 0,0-2 0 0,1 1-2 0,5-3 4 16,-3-2 1-16,3-1 1 0,0-1 0 0,1 0-2 15,-2-3 4-15,4 2-1 0,0-1 5 0,4 1-2 0,2-1 8 16,2 2-6-16,9-2 3 0,1-2 6 0,7-2 0 16,3-3 0-16,4-1 2 0,-2-2-3 0,0-3-4 15,0-2 4-15,-2-3-1 0,-4 1-4 0,-4-2 1 0,-3-1 11 16,-4-1-4-16,-4 1 3 0,-2 1-2 0,-4 0 6 15,0 4-2-15,-2-6 7 0,-3 4-5 0,-1-5-5 16,0 2 2-16,-3-1-2 0,-2-4 0 0,1 0-7 0,-4-2-4 16,2 3-5-16,-4-1-3 0,-2 0-3 0,2 1-6 15,-4-1 2-15,1 1-3 0,-3 0 1 0,0 3-2 0,-2-1-2 16,1 0 5-16,-3 1-6 0,0 2 5 0,2 2-6 16,-3 1-18-16,3-1-12 0,0 4-27 0,1-2-30 0,0 2-53 15,1 2-44-15,-4 2-42 0,1 3-44 0,1 2-38 16,-2 2-18-16</inkml:trace>
  <inkml:trace contextRef="#ctx0" brushRef="#br0" timeOffset="29041.5">20021 1716 1958 0,'0'-3'7'15,"-1"0"3"-15,-2 1 4 0,0 1 18 0,-3-2 25 16,3 0 13-16,-1 1 3 0,1 1-1 0,-1 1-5 0,-1-3-2 16,2 3-7-16,-2-1-20 0,2 1-27 0,-3 0-12 15,0 0-3-15,3 0 3 0,-4 1-10 0,1 2 3 0,0 0 6 16,-3 0-6-16,3 3-5 0,-1-3-15 0,1 1-5 16,0 3-10-16,2-2 0 0,2 0-19 0,-1 1-9 15,2 1-5-15,0-3-2 0,2 1 8 0,0-2 4 0,3 2-1 16,0-2 3-16,-1 0 15 0,3-3 1 0,-2 0 16 15,4 0 6-15,0 0 3 0,0 0 10 0,0-5 2 16,3 1 11-16,-1-1 4 0,-1-1 6 0,1-3 3 0,-3 1 16 16,2-1 22-16,-5 1 1 0,2 0 12 0,-3 1 3 15,0-4 1-15,-3 4 9 0,0-1 10 0,-3 3-6 16,3-1-10-16,-2-3-11 0,0 4-1 0,0-1-7 0,-1 1 0 16,0 3-8-16,0-1-10 0,0 1-13 0,0 0-7 15,2 2-3-15,-1 0-8 0,-1 0-3 0,2 0-12 16,0-1-26-16,-1 1-26 0,2 1-27 0,0 1-39 0,-3-1-35 15,3 0-39-15,-2 3-25 0</inkml:trace>
  <inkml:trace contextRef="#ctx0" brushRef="#br0" timeOffset="29725.08">20450 1182 1940 0,'-4'-2'4'0,"1"4"16"0,5-2 12 15,-4 0 4-15,-1-3 19 0,3 3 1 0,-3 0 9 16,6 1-5-16,-6-1-6 0,6 2-16 0,-3-2-15 15,0 0-6-15,-3 2-12 0,3 1-3 0,0-2-15 16,-3 3 7-16,2 0 10 0,-4 3-5 0,-1 0 4 0,-1 5 3 16,0-1-11-16,-1 1 10 0,0 1 3 0,-1 1-1 0,1 0-7 15,1 0 7-15,-1 0-3 0,2-2-4 0,1 0 2 16,-1 0-7-16,1 0-4 0,2-1 6 0,0-1-8 0,-2-1-4 16,3 0 3-16,0 0 2 0,0-3-6 0,0 1 1 15,0-2 6-15,0 0-8 0,2-3 6 0,0 1 3 16,2-2-1-16,-2-1 4 0,0 0 10 0,2 0 1 0,0-1 2 15,0 0 4-15,1-1 7 0,1 1 12 0,-2 1 0 0,1-1 6 16,0 1 1-16,0-3 0 0,0 3 10 0,0 0-1 16,3-2-10-16,-3-1-5 0,3-1-4 0,2 0-9 0,2 1 1 15,0-1-3-15,1-3-7 0,2 2 1 0,1 0-1 16,-2 1-6-16,1 0 5 0,-1 2-3 0,1-2-2 16,0 2 0-16,1-1-6 0,-2 2 2 0,4-1 5 0,-4 2-3 15,2 0 1-15,-1 0 2 0,1 2 1 0,0-1-9 16,1 3 8-16,-1-2-8 0,1 2-2 0,-1 1 1 0,0 1 2 15,3 0-3-15,-2 1-1 0,-3 1 6 0,1-1 5 16,1 3-2-16,-3-1-2 0,1 1-1 0,1 2 4 0,-1 0 1 16,-2-2 2-16,-1 0-2 0,-1 0-4 0,1-1 0 15,-3 0 7-15,0 2-1 0,-3-3-3 0,2 1 1 16,-3 2-3-16,-1 0 0 0,0-1-2 0,-2 2 7 0,0-3-8 16,1 0 1-16,-5 1 5 0,0-1-5 0,-1 1 0 15,0-2 4-15,-3 2-2 0,0-2-1 0,-3 1 6 16,1 2-1-16,-2-5-8 0,-1 1 7 0,-2 1 1 0,-1-2-5 15,0 2 1-15,-3-5 1 0,-1 1-4 0,0-1-1 16,-3-3 6-16,1 2-5 0,-2-4-3 0,3-2-3 16,-4-1-20-16,3 0-13 0,-3-3-6 0,3-1-23 0,-1 0-25 15,1-2-22-15,0-1-31 0,-6 2-31 0,9-1-33 16,1-2-14-16</inkml:trace>
  <inkml:trace contextRef="#ctx0" brushRef="#br0" timeOffset="30075.86">20420 1156 2454 0,'2'2'9'0,"-4"-5"9"0,10 3 15 16,-8 0 23-16,3 3 6 0,-3 0 8 0,0-3 3 16,2 3-1-16,-1-3-11 0,2 2-6 0,-3-2-22 0,3 1-22 15,0-1-5-15,4-1-7 0,-1 2-4 0,5-1 0 16,2 0 3-16,1 0-1 0,8 0 8 0,1 0 0 16,4 0-7-16,-1 0 3 0,1 0-1 0,1 0 5 0,1 0-1 15,-4 0-7-15,0 2 1 0,1-1-3 0,-3-1 11 0,-1 1-4 16,-1-1 3-16,-1 2-5 0,-4-2-5 0,-1 0 4 15,-3-2-1-15,-1 2 0 0,-5-1-8 0,-3 0-3 16,1-1-4-16,-3-1-12 0,1 3-6 0,-4-3-16 0,2 0-38 16,2-2-22-16,-2 1-29 0,0 1-22 0,2-1-28 15,2-1-36-15,-1 0-23 0</inkml:trace>
  <inkml:trace contextRef="#ctx0" brushRef="#br0" timeOffset="31877.75">21214 1433 1895 0,'-1'1'-2'0,"1"-4"1"0,4 2 13 16,-4 1 12-16,-1 3 12 0,0-6 11 0,2 4 12 0,0-2 2 15,-1 1-6-15,3-2 2 0,-3 4-15 0,1-4-17 16,1 4-13-16,-1-2-10 0,0 3-11 0,1-1-5 0,1 3 8 16,2 1-1-16,0 3 5 0,2 1 2 0,-1 0 4 0,-2 1-1 15,2-2-2-15,-1 0 6 0,-1 2-5 0,-1 1 2 16,-1-3-3-16,2 2 4 0,1-1-5 0,-3 1 1 15,2 0 5-15,2 1-6 0,-3-2 0 0,2-3 0 16,-1 2 3-16,0-3 1 0,-1-1 4 0,1-3 5 0,-3 2 3 16,3-3 12-16,1-1 10 0,-5 2-3 0,3-2 2 15,-3-2 11-15,3 2 5 0,-1-1 4 0,0 0 4 16,0 1-9-16,1-3-1 0,4 2 5 0,3-5-5 0,3 2-7 16,2-3-8-16,5 0-8 0,0-2-10 0,5 0 7 15,0-1-17-15,2-1 3 0,-2 2-1 0,1 1-7 16,0 1 1-16,0 1-7 0,0-1 5 0,1 2-7 0,2-2 11 15,-4 5-5-15,4-6 0 0,-1 2 3 0,-1-2-4 16,-2 0 8-16,1-1-1 0,-4 0-3 0,1 3-3 0,-6-3 4 16,-1 3 3-16,-2 0-1 0,-3 1 4 0,-1 1-5 15,-2 1-2-15,-3 0 3 0,-2 1 1 0,-1 0-7 16,-1 2 0-16,0 0-4 0,-1-2-14 0,0 2-7 0,2-2-12 16,-4 1-25-16,2 1-14 0,-1-6-26 0,1 6-30 15,-3-3-37-15,1 3-34 0,0 1-43 0,0 1-40 0</inkml:trace>
  <inkml:trace contextRef="#ctx0" brushRef="#br0" timeOffset="32626.28">21314 1702 1366 0,'1'0'3'0,"-2"-1"-2"0,6 1-1 0,-5 2 1 0,-2 2 5 16,2-1 12-16,-2-3 6 0,4 5 14 0,-3-3 5 0,4 5 5 15,-3-2 8-15,2 2-4 0,-1 0-4 0,4 2-10 16,-1 0-2-16,2 0-8 0,0 3-5 0,0-3 3 16,-2 2-11-16,4-2 9 0,-3 3-5 0,-1-3-5 15,2 1 1-15,-2 0-4 0,1 0-9 0,-2-1-4 0,1 0 5 16,0-2-5-16,-2 2 1 0,4-3 1 0,-5-1-3 15,2-1 3-15,-1 1 5 0,-1-1 2 0,2-1-6 16,-2-2 6-16,0 1 4 0,1 0 1 0,1-1 5 0,0-1 0 16,0 0 3-16,-1 0 5 0,0-1 7 0,0-1 1 15,2 2 1-15,-2-1 8 0,2 0-1 0,-4 1 7 16,6-1 3-16,-1 1-1 0,1-2 5 0,3 1 8 0,0-2-1 16,5 2-4-16,2-4-1 0,0 1-9 0,4-1-12 15,1-1-8-15,0-3-8 0,3 2-10 0,1 0-2 16,0-3-3-16,3 0-8 0,2 0-6 0,-3 0 14 0,3 1-3 15,-1 0 1-15,-1-3-3 0,-1 3-1 0,-4 1-2 16,3 1 11-16,-7-2-1 0,-3 4-6 0,-3-1 14 16,-3 1 0-16,-2 2-3 0,-4 1 0 0,0 1 1 0,-4 0-2 15,0-1 4-15,-3 2-6 0,2 0-13 0,-1 2-4 16,2-2-18-16,-2 1-26 0,0-1-17 0,0 1-28 16,2-1-39-16,-4 1-30 0,3-1-39 0,0 2-51 0,0-2 5 15</inkml:trace>
  <inkml:trace contextRef="#ctx0" brushRef="#br0" timeOffset="33141.96">21411 2068 1605 0,'-1'-1'5'0,"5"1"6"0,-4 2 4 0,0-2 14 15,0 2 10-15,-3 0 2 0,2-4 4 0,1 4-3 16,0-2-7-16,1 3-4 0,-1-3-5 0,0 0-13 0,0 0-8 15,3 3-2-15,-2 1-1 0,2 0 8 0,0 0 5 16,3 3 2-16,-6 1-3 0,6 0 3 0,-2 1-2 0,2 0-2 16,-2 0-3-16,-1 1-4 0,1-1-1 0,1 2-5 15,-1 1 8-15,2-2-6 0,-1 0 0 0,-1 2 2 16,2-1 5-16,-2-2-3 0,3 0-1 0,-1-1 9 16,1-2-9-16,-1 1 11 0,-1-4-1 0,0 1 1 15,0-4-3-15,-1 2 17 0,2-2 15 0,-1 1-1 0,0-1 12 16,2 0-3-16,-4 0 19 0,4 0 7 0,1 0 3 15,2-3-9-15,2 1-21 0,3-2-1 0,3 0-11 0,2-2-7 16,2-3-18-16,2 2-8 0,-1-1-6 0,3 0-6 16,-1 1 6-16,-2-2-2 0,-1 3-3 0,1-2 7 15,3 2-4-15,-3 1 3 0,-5 0-1 0,5-2 4 0,-3 2-4 16,0 1-6-16,-1-1-1 0,-2 2-17 0,-3-1-17 16,-1 2-8-16,-3-3-26 0,-4 4-29 0,1-2-28 15,-6 3-27-15,-1 0-32 0,0 0-33 0,-1 0-2 0</inkml:trace>
  <inkml:trace contextRef="#ctx0" brushRef="#br0" timeOffset="33343.84">21782 2393 1745 0,'0'-4'2'16,"0"0"-9"-16,0 8-1 0,0-2 1 0,-2-2-3 0,0 2-16 15,2 2-23-15,0-1-1 0,-2 1-10 0,2 1-14 16,0-5 14-16,0 0-18 0,0 0-34 0,0 0-10 16</inkml:trace>
  <inkml:trace contextRef="#ctx0" brushRef="#br0" timeOffset="33660.64">21753 2831 1298 0,'0'0'-34'15,"0"0"52"-15,-4 26-14 0,4-26 36 0,0 0 6 16,0 0 4-16,0 0 8 0,0 0 34 0,0 0-53 0,-5 18 11 16,5-18-7-16,0 0-67 15,0 0-17-15,0 0-11 0,-4 18 0 16,4-18-19-16,0 0 27 0,0 0-40 0,0 0 29 0,0 0-5 15,0 0 9-15,0 0-1 0,-3 47-13 0,3-47 19 16,0 0-23-16,0 0 36 0,0 0-14 0,0 0 10 16,0 0 6-16,-22 168 29 0,19-151 22 0,2-1 19 15,-1-2 16-15,1-2 26 0,-2 2-30 0,3-3 54 0,0-11-32 16,0 0-5-16,0 0 2 0,0 0-5 0,0 0-8 16,0 0-16-16,0 0 24 0,0 0-5 15,0 0-16-15,-20 47-11 0,20-47-14 0,0 0 1 0,0 0-37 16,0 0-33-16,0 0-38 0,-10 25-9 15,10-25-52-15</inkml:trace>
  <inkml:trace contextRef="#ctx0" brushRef="#br0" timeOffset="36097.18">2194 6658 1391 0,'-2'-8'-22'0,"4"0"46"0,2 2-23 15,-6 4 27-15,2-5 25 0,-2 1 29 0,2-1 17 0,0 1 8 0,0 3 31 16,0-2-34-16,0 2 37 0,2-3-21 0,0 3-25 0,0 2-18 16,-1 1-12-16,0 1 6 0,-1-1-1 0,0 4-8 15,0-5-11-15,0 4-4 0,0-3-3 0,0 2-12 0,-1-2-5 16,1 1-17-16,0-1-9 0,0 0-4 0,1 1-8 16,-1-1 0-16,0 0-3 0,2 2 1 0,1-1 4 0,2 0-1 15,2 4 8-15,3-2-6 0,2 2 9 0,2 1 1 0,3 0 1 16,2 2 0-16,-1-1-1 0,2 1 2 0,-1-4-5 15,0 1 6-15,0 2-5 0,1-1-4 0,-1 1 7 0,0 0 3 16,-1 1-5-16,0 2 4 0,0 1 5 0,-2 0-5 16,1-3 3-16,-1 1 1 0,-1-1-4 0,-1-2-4 0,-2 2 6 15,0-4-2-15,-2 1-5 0,2-1 4 0,-4 0-6 16,-1-1 5-16,1-1-3 0,-2 0 1 0,-2-2-2 0,1 0 3 16,-1 0 2-16,0 2-5 0,-2-2 2 0,2 0-2 15,2 0 6-15,-4 0 0 0,3-2-8 0,0 2 2 0,-3 0-3 16,4-2 4-16,-4 0 0 0,3 2 4 0,-1-3-5 0,-1 1 5 15,1 0 0-15,1-2 6 0,-1-2 5 0,4 0 2 16,0 0 8-16,3-3 2 0,3-4 5 0,0 4-3 0,1-5 6 16,3 3-6-16,-2-3-8 0,2 3 7 0,-1-5-12 15,-1 5-2-15,0-4-8 0,3 0 1 0,1-3-3 0,2 1-4 16,0 0 4-16,4-2-10 0,4 4 6 0,-2-2 0 16,3 0 2-16,-2 4-4 0,-2-1 2 0,-3 0-2 0,0 4 4 15,-1 1-1-15,-5 0-1 0,1 0-3 0,-3 3 1 16,-4 1 3-16,1 1-1 0,-5-2 3 0,0 4-5 0,-2-2 1 15,-1 2 1-15,0-1 1 0,-3 0 3 0,2 2-5 16,-2 1 0-16,1 0 5 0,-1-1-1 0,-2-1 0 16,1 1-2-16,2 1 2 0,-3 0-11 0,3-2-13 0,0 0-17 15,-1-1-9-15,1 1-35 0,-2 0-11 0,1 0-37 16,-2 0-31-16,-1-1-35 0,1 4-20 0,1-2-39 0,-1-1-35 16</inkml:trace>
  <inkml:trace contextRef="#ctx0" brushRef="#br0" timeOffset="42412.53">4374 8378 1674 0,'-7'-7'0'0,"7"0"13"16,-6 0 22-16,3 2 28 0,2-2 17 0,-3 0 26 16,6 2 4-16,-5 0 4 0,3 1 9 0,-3-2 0 0,3 4-11 15,-3 2-15-15,-1-4-14 0,1 6-24 0,-2-4 6 16,3 2 1-16,-3-1 1 0,0 1 0 0,0-2-8 0,1 2-6 16,-2 0-6-16,2 0-1 0,-2 0-8 0,4 2-5 15,-7-1-12-15,5 3-10 0,-3 2-6 0,0 0-5 0,-2 3 4 16,0 1-4-16,-4 3-2 0,1 4 2 0,1-1 2 15,-1 4-1-15,0 0 1 0,0 1-1 0,1 2-4 16,1 1 7-16,0-2-5 0,2 1 3 0,2-1-3 0,0 1 1 16,3-2-3-16,1 3 2 0,2-7 8 0,1-1-10 15,0 2 9-15,4-4-11 0,1-3 5 0,1 0-3 16,2-3 8-16,2-1-5 0,1-3-7 0,1 4 7 0,2-6-5 16,2 2 9-16,3-4-5 0,0-2 3 0,3-2-4 15,2-2 6-15,2 2 3 0,0-7-4 0,4 1 4 16,-4-6-3-16,3 2 3 0,-1-3-3 0,-5 0 2 0,-3 1-4 15,-3-2 0-15,-3 3 2 0,-3 2-2 0,-6 3 3 16,-2 1-1-16,-2 3 0 0,-2 0 1 0,0 3 10 0,-2 1-1 16,2 0-2-16,-2 2-6 0,-2 0-3 0,0 1 0 15,-2 1 0-15,0 2-7 0,0 2-9 0,-3 0 1 16,1 6 3-16,-2-1 6 0,-2 3 0 0,1 2-3 0,1 2 4 16,-2 0 4-16,2 3-1 0,2-3-2 0,-1-1-3 15,-1 4 1-15,4-5-2 0,-1 2 5 0,2-2-2 16,1 2 4-16,3-3-2 0,0 3-1 0,2-1 4 0,0-2-3 15,2 3 3-15,2-3-2 0,-2 0-1 0,6-3 1 16,-3 3-1-16,2-3-2 0,2 0-1 0,2-3 5 16,1 2 3-16,1-3-5 0,4 0 3 0,0-2-6 0,2 0 7 15,0-4 2-15,3-1 3 0,1-2-1 0,0-3-5 16,3-3 7-16,0-2-6 0,0-5 3 0,1-1 0 16,2-5 0-16,-1-2-1 0,-2 0 1 0,-2-4 2 0,0 1-12 15,-5 0-3-15,1 3-9 0,-4 2-22 0,-8 0-11 16,2 6-33-16,-6 3-45 0,-3 0-10 0,-3 4-24 0,-3 2-25 15,-3-2-22-15,-3 4-10 0,0-2-12 0,-3-2-24 16,1 0 13-16</inkml:trace>
  <inkml:trace contextRef="#ctx0" brushRef="#br0" timeOffset="42763.06">5186 8338 1967 0,'-6'-1'3'0,"0"-2"10"15,1 5 17-15,3-4 29 0,1 1 7 0,-6 0 12 16,9 3 3-16,-7 0-2 0,6 0 0 0,-5-1-13 15,3 5-14-15,-4-1-32 0,2 2-6 0,-4 3-14 0,1 0-4 16,-1 2 7-16,1 2-3 0,0 2 3 0,-4 2-6 16,4 1 5-16,-2 3 0 0,4 1 7 0,-2-1-3 15,2 3-2-15,1 1 4 0,0 1-13 0,1-1 3 16,-2-3-19-16,2 0-29 0,-2-2-15 0,-1-2-18 0,2 1-27 16,-2-3-29-16,1-1-18 0,4-2-32 0,-2 1-8 15,0-4-25-15</inkml:trace>
  <inkml:trace contextRef="#ctx0" brushRef="#br0" timeOffset="43029.56">4952 8548 2212 0,'0'-6'17'16,"-3"-4"24"-16,3 3 8 0,0 4 19 0,0-1 19 15,-2 4 3-15,2 0-2 0,0 4 4 0,2-3-19 16,-2 4-25-16,0-2-9 0,3 0-17 0,-3 0-20 0,3-2-2 15,-1 3 0-15,5 0 3 0,-1 2 3 0,3 0 0 16,3 1 3-16,0 1-2 0,2 1-1 0,-2 2 1 0,4-2 2 16,1 1-3-16,-1 1-6 0,2-1 3 0,4 2-4 15,-2-2 1-15,4-1 6 0,2 1-4 0,-1 0 2 16,-1-3-5-16,0 1-4 0,-3-2-11 0,-3-1-18 0,-1-3-28 16,-4 2-27-16,-1-4-32 0,-6 3-25 0,-1 1-55 15,-1-4-46-15,0 0-24 0</inkml:trace>
  <inkml:trace contextRef="#ctx0" brushRef="#br0" timeOffset="43862.57">5427 8375 1553 0,'-2'-2'9'0,"0"4"15"0,2-4 20 0,0 1 17 16,0 1 9-16,0 0 4 0,0 1 1 0,0-4 4 0,3 4-11 15,-3-3-13-15,3 3-19 0,-3-2-18 0,0 1-10 16,2 0-5-16,-1 0-2 0,0 0-6 0,-1 0 2 15,2 0 1-15,-2 0-1 0,0 1 1 0,0-1-1 16,2 0 0-16,0 0 7 0,2 1 0 0,0-1 1 16,1-1-4-16,0 0 4 0,1-1-4 0,2-1 3 0,1-1 4 15,1-1-4-15,-3 0-1 0,0-2 7 0,2 0-2 16,-3 0-5-16,0 0 2 0,0 0 2 0,-4 0-4 16,-1 2 0-16,-2-1 2 0,0 0-4 0,-2 1 5 15,-1-1-3-15,0 0 9 0,-2 2 10 0,-2-1 7 0,3 1-1 16,-2 3 1-16,-1-3-3 0,-1 3-3 0,1 1 2 15,-1 3-1-15,1-1-14 0,0 1-10 0,-2 1 0 16,0 1 2-16,1 2-1 0,0 0 4 0,0 2-6 0,-1 1-3 16,0 3 3-16,3-1 5 0,-2 3 0 0,0-1 1 15,3 0 8-15,0 0 4 0,0 2 11 0,1 0-1 16,2-2 4-16,0 0-3 0,2-1 1 0,1 1-3 0,0-2-3 16,0 0-8-16,2 0-2 0,3-2 4 0,0 1-5 15,2-1 4-15,-1 0 2 0,3 0 0 0,2-3 4 0,3 2 9 16,0-2 2-16,3 0-3 0,-1-4 4 0,5 1 1 15,0-4-3-15,4 0-2 0,-2-4-4 0,5-1-8 16,-1-1 1-16,1-3-5 0,0 1-1 0,-3-3-10 0,-1 2 3 16,-1-3-15-16,-5 3-31 0,-1-2-34 0,-5 4-46 15,-8 1-41-15,-2 3-73 0,-2-3-86 0</inkml:trace>
  <inkml:trace contextRef="#ctx0" brushRef="#br0" timeOffset="44329.25">5723 8375 2221 0,'-4'-3'15'0,"2"4"16"0,-1-4 11 0,6 5 23 15,-3-4 13-15,3 2-1 0,-1 2 4 0,2-3-6 0,-1 3-13 16,0-3-14-16,0 2-10 0,-3-2-26 0,3 0-10 15,-2 1-1-15,-1-1-3 0,2 0 3 0,0 0 4 16,0 0-5-16,2-2-2 0,0 0 2 0,2 1-2 16,0-2 2-16,3-1 0 0,-3 0 4 0,2-1-8 0,0 0 0 15,2-2 5-15,-2 1-3 0,3-2-1 0,-3-2 4 16,2 2-2-16,-2 0 0 0,-1-1 2 0,-1 1-1 16,-2 0-5-16,-1 1-9 0,-2 1-4 0,-2 1-1 15,0-2 1-15,-2 2-8 0,0-2-9 0,-3 1 5 16,0 0-2-16,-1 0 14 0,-3 2-2 0,1-1 1 0,-1 3-2 15,-2 0 3-15,2 0 13 0,0 3-4 0,0 0 1 16,1 3 1-16,1 0 7 0,0 0-2 0,0 2-4 16,2 3 6-16,0 0-5 0,-1 4 1 0,1 2 9 0,-2 0-1 15,4 6-5-15,-1-1 1 0,2 1 9 0,-1 1-4 16,4 0 4-16,-2 0 4 0,4-2-2 0,0 0-4 16,2-3 6-16,0-2 0 0,0-2 1 0,4-1 2 0,-2-2-1 15,3-4 2-15,1 2 1 0,2-3 1 0,0-1 1 16,2-2 1-16,1-1-5 0,1-2 1 0,3-4 1 0,0-1-5 15,1-4-8-15,2-1 3 0,3-6-16 0,-1-4-30 16,1-5-25-16,-3 0-44 0,2-3-51 0,-4 0-39 16,0-6-30-16,-5 3-58 0</inkml:trace>
  <inkml:trace contextRef="#ctx0" brushRef="#br0" timeOffset="44713.25">5960 7697 1579 0,'-9'-2'20'0,"3"2"38"0,2-1 9 0,2-1 33 0,2 2 14 16,-1 0 31-16,2 0 14 0,1-1 9 0,2 1-13 16,-2 0-28-16,2 0-3 0,-1 4-30 0,-1-4-11 0,-1 2-31 15,0-2-19-15,-1 3-11 0,0-3-7 0,0 3-10 16,0-3-7-16,0 5 1 0,2-1 0 0,-2-1 3 16,0 8 9-16,3-1 3 0,0 5 3 0,-1-1 2 15,2 5 2-15,0-1-4 0,-1 3 0 0,2 2-5 0,-1-1-5 16,0-2 0-16,0 1 2 0,1-1-4 0,1 0-1 15,-2 1-1-15,1-1-3 0,0-1 3 0,-2-1 4 0,2 0-1 16,-1-1-4-16,0 0 3 0,0-2-1 0,-1 0-2 16,0 1 4-16,2-2-3 0,-1-2 0 0,2 1-5 15,0 0 2-15,0 0-3 0,0-2 5 0,3 0 3 16,-1-1-4-16,-1-1 6 0,2 0-1 0,-2-1-3 0,1-1 0 16,-2-1 4-16,-2 0-6 0,3-1-1 0,-3 1 4 15,2-2-4-15,-4 1 3 0,6-3 0 0,-3 4 3 16,4-3-1-16,0-1-3 0,1 1 2 0,-2-1 1 0,3-1-4 15,-1-1-1-15,0 0 6 0,0 0-4 0,0-2 2 16,1 1 1-16,1-4 0 0,0 2-7 0,3-3-15 16,-3-1-13-16,2-1-39 0,3-1-46 0,-10-1-45 15,4-1-33-15,-5 1-50 0,-2-1-70 0,0-3-60 0</inkml:trace>
  <inkml:trace contextRef="#ctx0" brushRef="#br0" timeOffset="45396.11">6606 8111 2258 0,'-10'-10'26'15,"4"2"30"-15,2-1 21 0,-1-5 32 0,-1 6 20 16,5-3 9-16,0 3-2 0,0 0 3 0,3-3-26 16,-2-3-32-16,5 0-19 0,2 0-31 0,1-5-17 15,4 3-12-15,0 0 11 0,5-1-5 0,4 2 2 0,-1-2 3 16,5 3 1-16,-1-1 0 0,4 3 4 0,1 1 2 15,2 2-6-15,1 2 2 0,2 2 1 0,1 0-3 16,0 3-1-16,3 4 3 0,0 2-10 0,-2 0 5 0,1 2-5 16,-2 3 6-16,-5 1-7 0,-1 3 4 0,-1-1-2 15,-3 3-8-15,0-1 7 0,-5 0-7 0,3 2 5 16,-3 0-6-16,5 1 5 0,-4 1-4 0,0 0 1 0,0 1 5 16,-3 1-1-16,2 2 1 0,-4-3-1 0,1 2 2 15,-3-1-2-15,2 1 6 0,-3-2-9 0,1 1 6 16,-2 0-5-16,-2-2 0 0,1 1-2 0,-1-3 2 15,-4 0 1-15,3 1-4 0,-6-3 6 0,3 0-9 0,-2-1 8 16,-2-2 4-16,1-1-1 0,-1 1-9 0,0-2-2 16,0 0 7-16,0-2 2 0,-1-1 3 0,2 2-9 15,-1-1 1-15,-2 0-1 0,3 1 6 0,0 1-2 16,-2 0-2-16,0 1-2 0,1 1-2 0,1 1 3 16,-3 0-11-16,1 0-12 0,1-1-23 0,0 2-5 0,-2-3-21 15,2 2-31-15,0-4-10 0,1-3-40 0,0-2-19 16,-3-1-23-16,0 0-29 0,1 3-39 0,3-5-30 15</inkml:trace>
  <inkml:trace contextRef="#ctx0" brushRef="#br0" timeOffset="46363.99">7413 8312 1877 0,'-3'-3'22'0,"0"0"14"0,-1 1 26 0,1 1 24 15,-1 1 34-15,2-3 8 0,-1 3 19 0,3 3 10 0,0-3-20 16,0 5-9-16,0-4-24 0,0 4-23 0,-3-5-33 16,3 2-11-16,0 0-15 0,0-2-14 0,0 0-1 15,3 3-3-15,-3-2-5 0,0 0 1 0,0 0 0 0,5 3 4 16,-3 0-3-16,3 3 3 0,0 1 1 0,3 4-1 16,-1-2 2-16,3 5 3 0,-1-3-10 0,0 3 4 15,1 0-2-15,1 1 2 0,-2-2-5 0,3 2 3 16,-1 0 0-16,1 0-8 0,1-1 11 0,-3-2-5 0,2 1 2 15,-4-2 2-15,2 0-1 0,1-2 1 0,-4 1-2 16,0-2 1-16,0 0 1 0,-1 0 0 0,0 0-5 16,-3 0 2-16,3-3 3 0,-3 2-4 0,1-1-1 15,-1-2 6-15,-1 0-10 0,1-3 6 0,-1 3-3 16,1-1 6-16,0-2-4 0,-1 2 4 0,0-3-1 0,1 1-5 16,-2 0 12-16,1-2-8 0,0 1 8 0,0-2-8 15,-2 3 2-15,2-1-5 0,1-1 8 0,-3 0-6 16,0 2 1-16,0-2 3 0,2 0-6 0,-2 2 4 15,0-4-4-15,1 2 2 0,-2 0-4 0,1 0 6 0,1 0-7 16,-2 0 5-16,1 0 3 0,0 0-6 0,0 0 7 16,1 0-2-16,-1 0-3 0,1 0 2 0,1-2 1 15,-2 2-7-15,2 0 6 0,-1-1 0 0,0 1-3 16,2-1 2-16,-1 1 2 0,1-1-3 0,-3 1 5 16,2-2 0-16,1 2-3 0,1-2 0 0,-3 2 6 0,1-2-5 15,1 0-6-15,0 1 4 0,-1 1 2 0,0-2-1 16,-2 0-2-16,2 0-1 0,1 1-1 0,-1-1 4 15,-1 0 1-15,2-3 4 0,-1 1-6 0,2 0 1 0,-1-3 1 16,4 0 0-16,-1-2 0 0,-1 0-7 0,2-3 10 16,1-2-1-16,0 2-1 0,-1-2 0 0,2-3-1 15,0-1 0-15,0 1 1 0,2-1 3 0,-3-1-3 16,3 1-7-16,-1-1 3 0,0-1 1 0,0 1 1 16,-2 1 2-16,-1 1 3 0,2-1 0 0,-3 2-4 0,0-1 4 15,1 1 6-15,-2 0-6 0,-2 5-4 0,0-3 3 16,0 1-3-16,-1 2-2 0,0 2 2 0,0 0 2 15,1 1-8-15,-2 2 3 0,0 0 2 0,-1 3-1 0,1 2-2 16,-1-1 3-16,0 2-2 0,0 0-6 0,0 0 2 16,0 2-17-16,1-2-23 0,-1 0-27 0,2 0-40 15,-2-3-26-15,0 4-29 0,0 1-53 0,0-1-41 16,2-2-24-16,-4 4-71 0</inkml:trace>
  <inkml:trace contextRef="#ctx0" brushRef="#br0" timeOffset="53415.71">12254 8389 1290 0,'2'1'5'15,"-4"-1"0"-15,2 6 5 0,0-6 3 0,6 0 12 0,-6 2 5 16,5-1 7-16,-5-1 3 0,0-1-10 0,1 2 1 16,-1-1-4-16,0 0-5 0,2 3-11 0,-2-3-4 0,0 3 5 15,0-3-2-15,0 3 8 0,2 0-2 0,-2 3 4 16,0-1 2-16,1 1 11 0,0-1-4 0,-1 0-6 0,2 1 2 15,-4 0 2-15,4 0 3 0,-2-2 1 0,0 1 11 16,0 4-8-16,0 0 2 0,0-3-3 0,0 4-3 16,0-2-3-16,-2 4 3 0,2 0-8 0,0-2-6 0,0 0-5 15,0 1 0-15,0 0 3 0,2 2-3 0,-2-2-5 16,0-2-3-16,0 0 2 0,0 0-4 0,0 0-1 16,0-1 3-16,0-2-5 0,0 0 0 0,0 1 6 0,3 0-4 15,-3-2 1-15,0 1 2 0,0 1 1 0,1-2-2 16,1-1-3-16,-2 1 2 0,0 1-3 0,0-3 4 0,3 1 0 15,-3-3-2-15,1 0 1 0,0 1-4 0,-1 1 6 16,1-3 0-16,0 0-3 0,-1 0 1 0,0 0-4 16,0 0 0-16,0 0 4 0,2 0 4 0,-2 0-4 0,1 0-1 15,-1 0 2-15,0 0-3 0,1 0 3 0,0 0 5 16,-1 0-10-16,1 0 0 0,-1 0 3 0,0 0 4 16,2 0-1-16,-1 3 1 0,-1-2-2 0,1-1-7 15,-1 0 11-15,0 3-4 0,1-3-1 0,2 2 0 0,-3-1 0 16,0 2 14-16,2-2 12 0,0 1 7 0,0 0-8 15,1 1 6-15,0-1-1 0,1 1-1 0,-2-1 2 16,2 1-15-16,1 1-9 0,-2-2-4 0,1 1 2 0,1 0 1 16,1 0-1-16,-2-3 4 0,2 1-1 0,2-1 1 15,1 2 4-15,-2-2-4 0,1 2 6 0,4-4-4 0,-3 4 1 16,1-1-5-16,0-1 2 0,0 0 0 0,-1 3-6 16,1-3 7-16,1 0-8 0,-2 3 2 0,0-2-3 15,0 1 2-15,0 0-2 0,0 0 4 0,-2 0-2 0,1-2-4 16,-1 4 5-16,-1-4-3 0,2 2 2 0,-2-2 1 15,2 0 1-15,-1 0-7 0,-1 0 1 0,1 0 7 16,0 0-4-16,2 0-1 0,-2-1 5 0,-1 1-1 0,-2-1-6 16,2 1 1-16,-2-1 6 0,4-2-10 0,-4 3 0 15,3 0 6-15,-1 0-7 0,2 0-2 0,-1 0 3 16,4 0-2-16,-3 0 5 0,3 0 1 0,-1 3-1 0,0-3-1 16,-1 0 1-16,1 0 5 0,2 0-2 0,0-3 6 15,0 3-10-15,0 0 4 0,1-2-3 0,-1-2 2 16,4 3-4-16,-1-1 0 0,-1-1 3 0,2 0-3 0,-1 0-1 15,0 0 1-15,-2 1 2 0,-1-1-6 0,-1 2 2 16,-1 1 0-16,-1-2-2 0,-3 1 6 0,0 1-1 16,-2 0 0-16,0 0 1 0,-1 0 0 0,0 0 4 0,1 0-6 15,-2 0 2-15,3 1-3 0,-1-1 4 0,0 2-10 16,2-2 9-16,-1 0 4 0,1 0-6 0,0 0 0 16,1 0 6-16,-2 0-6 0,2 0-1 0,-1 0 13 0,2 0-13 15,-4 0 3-15,2 0 2 0,-1 0 6 0,0-2-13 16,-1 2 9-16,0 0-2 0,0 0-4 0,1 0 3 0,-1 0-5 15,2 2 0-15,-2-2-4 0,2 0 14 0,1 1-7 16,0 1 0-16,-1-1-4 0,5 1 4 0,-4-2 6 0,4 1-2 16,-2 1 2-16,0-2-11 0,2 2 9 15,-1-1-3-15,0-1 6 0,-2 0-6 0,3 0 1 0,-2 0-1 16,-5-1-3-16,3 1 7 0,-1 0-5 0,-4-2 1 16,4 2-1-16,-4-2-1 0,0 2 2 0,0 0 0 0,3 0 3 15,-1 0-3-15,-2 0 0 0,2-1 0 0,2 1 1 16,-3-2 3-16,2 1-4 0,-1-1 0 0,2 2-4 15,-2-1 3-15,3-1-2 0,-2 1 3 0,-1 1-3 0,0 0 2 16,1 0-1-16,-4 0 4 0,2 0-1 0,-1 0 0 16,-1 0 3-16,0 0-6 0,1-2 7 0,-2 2-2 15,0 0-2-15,0 0 6 0,0 0-3 0,0 0 9 0,0 2 9 16,-2-2-1-16,2 0-2 0,0 0 2 0,-1 0-2 16,1 0-3-16,-1 0 4 0,1 0-8 0,0 0-2 15,0 0 5-15,-2 0 6 0,2 0 5 0,0 0 6 0,0 0 3 16,-2-2 5-16,2 0 1 0,-1 0 0 0,0 2 1 15,-2 0-4-15,3-1-1 0,-3 1 2 0,2-2-1 16,0 2-4-16,0 0-3 0,1-2-8 0,-2-2 2 0,1 0-8 0,1 2-8 16,-1-2-4-16,1 1-1 0,-1-1-2 15,1 3-2-15,0-3 0 0,0 4-3 0,0-3 2 16,0 0 5-16,2-5-7 0,-2 5-4 0,0-5 4 0,1 1 1 16,-1 0 3-16,2-1-2 0,-1 0 1 0,0 1 0 15,-1 0-1-15,-1-1 7 0,1 4 0 0,0-2-6 16,-1 1-6-16,-2-1 5 0,2 0 6 0,0 2-6 0,-2-1 5 15,0-1-4-15,1 0 1 0,-1 1 2 0,1-1 3 16,0 0-7-16,-2 2-3 0,2-3 0 0,2 0 1 0,-2 3-5 16,0-3 6-16,0 0 2 0,0 0-4 0,1 1 4 15,1 0-2-15,-3 0 4 0,3 0-3 0,0-1 4 16,0 2-5-16,0-1 0 0,-3 2 2 0,2-2 4 0,0 0-2 16,0-1-2-16,0 3 3 0,1-3 1 0,-3 0-7 15,1 0 3-15,2 0 0 0,-1-1-3 0,1 1 2 16,-2 0-3-16,2-1 4 0,0 0-5 0,0-1 4 0,-1 3-3 15,1 0 5-15,-1-2-2 0,0 1-3 0,-2 0 6 16,3 1-5-16,-2 1 3 0,2-1 1 0,-2 0 2 0,2 0-8 16,-2 1 5-16,0 1 4 0,1-3-3 0,-2 1 0 15,1 1 0-15,2 0 1 0,-2-2 0 0,0 1 2 16,2 1 0-16,-2 0-4 0,2-3 1 0,-2 4-3 16,2-1 2-16,-2-1-3 0,2 1 4 0,0 1 2 0,0 1-11 15,-3 0 7-15,3-2-3 0,0 4 8 0,0-3-4 16,0 2 2-16,0-1-4 0,3 1-2 0,-3-2 7 15,0 3-3-15,0-2 0 0,2 2 0 0,-2-4 0 0,0 3-8 16,0 0 7-16,0 1 1 0,2-2 2 0,-2 2-2 16,0-1 1-16,0 0-3 0,2 0 3 0,-2 1 7 15,-2-1-6-15,2-1-2 0,0 1 2 0,0 1-9 0,-2-1 9 16,2-1 0-16,0 2-3 0,0-1 9 0,0-1-10 16,0 0 4-16,0 1-2 0,0-2 7 0,0 1 1 0,0-1-9 15,0-1-2-15,0 2-3 0,0 0 5 0,0-1 5 16,0 2-8-16,0-1 6 0,0 0-9 0,-2 3 12 15,2-3-1-15,0 2-3 0,0 1-1 0,0-2 0 16,0 2 11-16,0 0-7 0,0 0 4 0,0 0-8 0,-3 0 9 16,3 0-4-16,0 0 8 0,-1 0-11 0,1 0-1 15,-1 0-1-15,0 0 4 0,1 0 1 0,-1 2-4 0,1-2 0 16,0-2-2-16,0 2 12 0,-3 0 0 0,3 2 6 16,-2-4 9-16,2 2 3 0,-2 0 1 0,1 0 1 15,-1-2-1-15,-2 2-3 0,2-2-11 0,-4 1-3 0,0-1-9 16,0 0 3-16,-2 0-10 0,0 1 0 0,-3 1 5 15,1 0-10-15,-2 0 6 0,-2 1 4 0,-1 1-8 16,-1 0 0-16,-2 0 6 0,1-1 0 0,-2 1-2 0,1 0 9 16,2 0-4-16,-4-2-7 0,4 1 8 0,0 1-3 15,1-1 0-15,1-1-1 0,2 2-4 0,-2-2 2 16,2 1 4-16,0-2-2 0,1 1 2 0,1 1-4 0,0-2 2 16,-1 1 6-16,3 0-4 0,0 0 0 0,-3 1-8 15,3 0 10-15,-2 1-4 0,0-2 1 0,-3 1-3 16,2 2-1-16,-2-3-1 0,0 2 7 0,-1 0 1 0,0-1-4 15,2 1 3-15,-1-1-2 0,2 2 3 0,0-3-4 16,-1 2 1-16,6-1 1 0,-3 1-2 0,5-1 4 0,-3-1-4 16,2 0 2-16,1 3-3 0,2-2 1 0,-2-1 5 15,0 0-9-15,0 0 0 0,-1 1 0 0,-1-1-1 16,1 0 2-16,-2 0 3 0,-1 1-1 0,2-1 0 0,-1 1-5 16,-2 0 10-16,1 0-9 0,0-1 2 0,0 3-2 15,-1-1 0-15,2-1-1 0,-1-1-8 0,1 2 12 16,-1-1-11-16,1 2 9 0,-1-3-1 0,2 0-7 15,0 2 5-15,1-1 0 0,-2 0 4 0,3 0-2 0,0 0 1 16,0-1-7-16,-2 0 3 0,2 2 8 0,-1-2 0 16,2 0-4-16,-2 0 1 0,-1 0-1 0,2 0 5 0,-2 0 7 15,3 2-5-15,-2-2-3 0,1 0-3 0,-1 0-1 16,1 0 7-16,1 0-7 0,-1-2-2 0,2 2 2 16,-3 0 6-16,3 0-3 0,0 0-2 0,-1-2 8 0,0 2-2 15,1 0-1-15,1 0 4 0,-2-1-6 0,3 1-4 16,-2 0 4-16,0 0 0 0,0 0-2 0,2-1 1 15,0 1 4-15,-4 0-6 0,3 0-1 0,0-1 8 0,-2 1-3 16,1 0-2-16,1 0 0 0,-2 1 1 0,0-1-4 16,0 0 2-16,1 0 6 0,0 0-9 0,-2 0 4 0,2 0 2 15,0 0-1-15,-1 0-3 0,0 1-2 0,-1-1 0 16,2 0 3-16,2 0 0 0,-3 1 1 0,1-1-2 16,1 0 2-16,-1 2 0 0,1-2 7 0,1 0 2 15,0 0-8-15,-1 0 1 0,1 0-2 0,-1 0 2 0,1 0-3 16,0 0 2-16,-1 0-6 0,-2 2 5 0,1-1-4 15,-2 1-6-15,2-1 5 0,-2 2-2 0,0-2-2 16,-1 3-7-16,2-2-2 0,-3 2-3 0,2-1 10 0,0 1 5 16,2-3-6-16,-2 2-1 0,2-2 12 0,2-1 2 15,0 0 5-15,-1 2-7 0,0-2 2 0,1 0 0 0,-3 0 2 16,3 0 0-16,0 0 2 0,0 0-3 0,3 0-4 16,-3 0 8-16,0 0-6 0,1 0 2 0,0 0-2 15,-1 0 0-15,0 0-8 0,0 0 7 0,2 0 2 0,-2 0-5 16,0 0 1-16,0 0 2 0,3 0-1 0,-3 0 3 15,0 0-2-15,0 0-6 0,0 3 5 0,1-2 6 0,-1 0-1 16,0 3 0-16,-1-1-5 0,1 3-2 0,0-1 4 16,-3 1 1-16,3 1-3 0,0-2-1 0,-2 0-3 15,2 2-4-15,0 0 7 0,0-1 2 0,-1 0 2 0,0 3 0 16,-2-1-4-16,3 0 0 0,-2 0 5 0,1 2-2 16,1-1 1-16,-3 0 1 0,3 0-5 0,0-1-4 15,-2 1-3-15,2-2-1 0,0 1-7 0,0-2-9 0,0 0-16 16,0 0-12-16,2 0-7 0,1-4-36 0,0 3-10 15,2-5-36-15,0 5-42 0,0 1-44 0,-1-2-50 16</inkml:trace>
  <inkml:trace contextRef="#ctx0" brushRef="#br0" timeOffset="57833.71">13348 8604 1391 0,'0'0'-29'16,"0"0"57"-16,3-16 9 15,-3 16 11-15,0 0 42 0,0 0-26 0,0 0 14 16,0 0 1-16,0 0-14 0,0 0-17 0,4-15-5 15,-4 15-12-15,0 0-11 0,0 0 8 16,0 0-10-16,0 0-11 0,0 0-7 31,0 0 8 1,0 0 8-17,0 0 1-15,6 30 6 16,-6-30 2-16,0 0-3 0,0 0-2 15,5 46-16-15,-5-46 16 16,6 36-5 0,0-18-21 15,-6-18 5 0,0 0 1-15,0 0 16 15,0 0-20-31,0 0-1 31,14 20 14-15,-14-20 8 15,38 33-13-31,-38-33 12 16,67 24-1-1,-57-24-3-15,-1 0 2 0,0 2-5 16,2-2 5-16,0 0-1 0,2 0 4 0,-1 2-3 16,0-4-4-16,1 2 0 0,1 0-2 0,0-2 4 0,0 2-3 15,-1 0 1-15,-1 0-5 0,2 0 0 0,-5-1 5 16,3 1-5-16,-4 0 1 0,1 0-5 0,-2-1-2 16,4 1-2-16,-3 1 0 0,4-1 7 0,-12 0-21 15,47 3 3 1,7 1 17 15,5-1 1 0,47-1-11-15,-97-2 4-16,0 0 4 0,0 1-4 0,0-1 2 16,1-1 3-16,-2 1-5 0,3 1 8 0,-1-1-5 15,0 0 6-15,27 4-11 31,30 0 0-15,-56-4 6-16,-1 0-3 0,2 0 5 0,-2-2-4 0,3 2 2 16,0 0-2-16,-1-1 6 0,0 1-1 0,0-1-4 15,1 1 0-15,-1-1-3 0,0 1 2 0,-1-3 0 16,-2 3-1-16,0-1 3 0,-2 1-6 0,1-1 5 0,-3 1-1 16,-1 0 3-16,1 0 1 0,-3 1-3 0,0 0 5 15,1-1-8-15,0 0 3 0,-1 0 1 0,0 0 2 0,0 3-6 16,2-3-2-16,0 0 5 0,-2 0 2 0,2 0 3 15,-2 0-1-15,3 0-3 0,-4-3 0 0,4 3 5 16,-1 0 1-16,-2 0-4 0,2-1-1 0,0 1-8 0,-2 0 5 16,2-1-2-16,-2 1 3 0,-2 0 2 0,2-1-1 15,1 1 7-15,-3 0 5 0,0 0 11 0,0-3 16 16,0 6 20-16,0-6-1 0,0 3 0 0,0 0 5 16,-1 0 3-16,1 0 6 0,0 0 3 0,-4 0-14 0,4 0-12 15,-2-2 0-15,2-2-2 0,0 1-7 0,0-3-5 16,2 1-22-16,-2-1-5 0,0 0-2 0,2-1-9 15,0 0-1-15,-1 4 2 0,-1-1-2 0,2 0-2 0,-2 1 5 16,3 0 0-16,-2-1-1 0,1 2-2 0,-1-3 1 16,2-2-1-16,-3-2 6 0,3 0-1 0,-3 0-1 0,3 0-1 15,-1-3-3-15,-1 0 5 0,0 3 1 0,-1-3-1 16,2 2-3-16,-2-2 4 0,0 1 3 0,0 0-2 16,2 1 0-16,-2 2 2 0,1-3 4 0,-1 1 2 15,0 0 1-15,0 1-4 0,0 1 0 0,0-1-1 0,0-1 4 16,0 0-1-16,-1 1-3 0,-1-2-5 0,2 4 2 15,-2-4 0-15,1 3-7 0,-2 0 6 0,0-1 3 0,3 1-6 16,-3-1-1-16,0 3 5 0,2-3-2 0,0 3-3 16,-1 0 12-16,0-1-8 0,1 0-6 0,1 2 1 15,-2 0 4-15,2 1-6 0,0-1 4 0,-1 1 3 16,1 0-6-16,-2 0 2 0,2 3 1 0,0-2 3 0,0 2-1 16,0-2-2-16,0 2-2 0,0 1 1 0,2-1-4 15,-4 0 9-15,2 0-2 0,2-2-6 0,-2 3 0 0,0-3 5 16,-2 2 0-16,2-2 1 0,0 1 1 0,0-2-9 15,0 2 7-15,0-3-1 0,0 2 3 0,2-3-1 16,-1 2-9-16,-1-1 4 0,0 1-1 0,0-3-1 16,2 2-2-16,-2-1 8 0,0 0-3 0,1 2-5 0,1-2 10 15,-2 1-6-15,1 1 1 0,0-1 5 0,0 0-3 16,-1 1-2-16,1 1-3 0,-1-1 10 0,0 0-9 0,0 2-1 16,0-2 4-16,0 3-2 0,3-2 5 0,-3 1-3 15,0 1 0-15,0 0-4 0,0-1 7 0,0 1 1 16,0 0 1-16,-3 1-7 0,3 0 2 0,0-2 2 15,0 2 1-15,0 0-2 0,-1 0 2 0,1 0-3 0,-1-1-3 16,1 1 8-16,-1 0-3 0,0 0-2 0,-1-2 2 16,1 2 3-16,1 0-5 0,-2 0-3 0,-1-2 6 0,1 0-1 15,-4 1 0-15,4-2-1 0,-3 3-5 0,0-4 4 16,-2 2 1-16,1-1 5 0,-1 0-12 0,-2 0 3 16,1 1-2-16,-4-2-3 0,0 3 10 0,-5-2-3 15,3 2-4-15,-6 0 4 0,-1 1 3 0,-2 0 1 0,-2 0-1 16,0 0 2-16,-3 0-7 0,3 1-5 0,-4 0 8 15,3 0-5-15,1-1 7 0,0 2-1 0,1-1-3 0,4-1 2 16,-1 0 5-16,2 0 0 0,1 0 0 0,2 0 0 0,-2 0-5 16,4 0-2-16,1 0 8 0,0 0-10 0,0 3 3 15,4-3-3-15,1 1 0 0,0-1 6 0,1 1-2 16,0 0 0-16,1 0-5 0,0 0 12 0,0 0-7 16,-1-1 4-16,-2 3 0 0,3-1-6 0,-5-1 0 0,4 1 2 15,1-1 4-15,0-1-6 0,-1 3 4 0,1-3-4 16,2 0 0-16,-5 0 5 0,5 2-4 0,-2-1 2 15,-2 0-2-15,0 0 4 0,2 0-6 0,-1 1 0 16,3-2 3-16,-1 2-4 0,1-1 8 0,-1-1 0 0,3 0-3 16,-2 2-5-16,-1-1 3 0,2-1 6 0,-3 1-7 15,-1-1 3-15,1 2-6 0,-2-2-2 0,2 1 6 16,-2 0 0-16,4-1 3 0,-4 2-2 0,3-2 3 0,1 0 2 16,-1 0 0-16,2 0-2 0,1 1-7 0,0-2 9 15,-2 2-10-15,4-2 6 0,-2 1 2 0,2 0-6 0,0 0-1 16,0 0 7-16,0 0-1 0,-2-2-5 0,0 2 9 15,1-1-5-15,-2 0-10 0,1 1 5 0,0 0 6 16,-3 0-4-16,-1 0 0 0,2 0 3 0,-2 0-5 0,-4 0 2 16,0 1 7-16,1 0 0 0,-1 1-6 0,0-2-4 0,-2 1 2 15,4 1-1-15,-3-1 5 0,4 2-5 16,-1-2-1-16,0 1-5 0,2-2 10 0,-1 1 5 0,1 0-4 16,-1 1-2-16,2-2 0 0,1 0 2 0,0 0-1 15,2 0 9-15,1 0-12 0,1 0-2 0,-2 0 6 16,2 0-1-16,0 0-1 0,0 0 0 0,2 0 3 0,-1 0-7 15,-1 0 5-15,0 0 0 0,0 0 0 0,0 0 1 16,0 0-3-16,2 0-1 0,-4 1-1 0,2-1 1 0,0 0 0 16,-1 1 2-16,-1 1-3 0,-2-1 1 0,1 1 1 15,-4 1 2-15,1 1 0 0,1-2 1 0,-2 1 3 16,-1 1-7-16,1-2 5 0,1 3-4 0,-7-1 6 47,13-4-13-16,0 0 9-15,0 0-9 15,-8 19 1 0,5 14 6-15,1 16 6 15,4 3 5 0,1-5-9 1,-3-47-17-17,3 37 16-15,-3-37-15 16,0 0-7-1,5 31-3-15,-5-31 4 0,0 0-13 16,0 0-14-16,0 0-27 0,0 0-29 0,0 0-35 0,0 0-43 16,7 27-53-16,-7-27-58 0</inkml:trace>
  <inkml:trace contextRef="#ctx0" brushRef="#br0" timeOffset="69771.89">9044 12767 1206 0,'-17'-10'33'0,"17"10"-14"15,0 0 2-15,0 0 26 0,0 0 6 0,0 0-7 16,0 0 19-16,0 0-10 0,0 0 16 0,0 0 1 15,0 0-6-15,0 0-24 0,0 0-4 0,0 0-6 16,0 0 0-16,5-12-4 0,-5 12-8 0,0 0 10 16,0 0-4-16,0 0-21 15,0 0 9 1,0 0 4 0,0 0 8-16,0 0-1 0,0 0 8 0,0 0 1 15,0 0 2-15,0 0-6 0,46 4-5 0,-46-4-4 16,71 4-2-16,-57-2 0 0,0 0-3 0,1 0-2 0,-1-2-2 15,-2 3 4-15,3-3-2 0,-3 0 2 0,3 0 0 16,-2 0-5-16,-2 0 0 0,1 0-2 0,-2-1 1 16,1-1-2-16,1 2-7 0,-3 0 4 0,0-2-6 0,0 1 4 15,0 0 2-15,-2 1-4 0,-1-1-2 0,0 0-1 16,1 0 4-16,-2-1-2 0,3 2 2 0,79-7-1 47,-3-2 3-16,-6-3-2 0,1 0-5-15,54-12 16 15,-123 21-10-31,1 3-3 0,0-3 0 0,0 2 2 0,0-1-1 16,0 1-3-16,0-2 0 0,-2 0 0 0,4 1 1 15,0-1-3-15,-3 1 1 0,2 1 1 0,-2-3-1 16,2 1 2-16,1 0-1 0,-3-2 5 0,2 3-3 0,-2-2 1 16,3 1 2-16,-3-1-4 0,0 2 1 0,0-2-2 15,3 0 2-15,-4 0-5 0,2 1 2 0,-3 0 2 16,3 0-2-16,-2-1 3 0,0 0 2 0,1 0 0 0,0 1 0 16,0-1-3-16,-1-1 3 0,1 2 1 0,1-2-5 15,1 1 4-15,-3 0-3 0,4 0 4 0,-2 0-5 16,1-2 7-16,0 2-7 0,0-2 2 0,0 1 2 0,0 0-4 15,0 1 3-15,2-2-6 0,-1 1 5 0,-1-1-2 16,-1 2 4-16,1 1-5 0,-2-3 3 0,-1 3 2 16,1-2-4-16,-3 1 6 0,-1 1-4 0,0 0 0 0,-2-1 1 15,-1 1 0-15,0-1 3 0,3 0-8 0,-1 1 5 16,1-3-4-16,1 1 4 0,2 0-5 0,1 0 2 16,2-1 2-16,-3 0-3 0,1 1 1 0,0 0 4 0,-2-1 1 15,1 1-3-15,-1-1 3 0,0 3-2 0,0-2-4 16,0 1 2-16,0 0 6 0,-3 0-5 0,2 2 0 0,-2-2-3 15,1 0 1-15,-2 1 3 0,2 0 4 0,-2-1-4 16,2 1-2-16,1-2 2 0,0 1 0 0,-1 0 0 16,3 0 5-16,-3 0-7 0,2-1-3 0,1-1 6 0,-2-1-2 15,4 3 1-15,-3-3 0 0,2 1 0 0,-1 1-6 16,1-2 4-16,0 1 4 0,0 0-1 0,-2 3-1 16,0-3-4-16,-2 3 4 0,3-3 4 0,-3 3-4 15,2-2-1-15,-2-1 0 0,1 2-2 0,-1-1 0 0,3 0 6 16,-2 0-11-16,0-1 3 0,1 1 5 0,0-1 4 0,1-1-4 15,-3 0 0-15,3 2-1 0,1-4-2 0,0 3 4 16,0-3-1-16,0 2-4 0,0 1-1 0,0-2 0 0,0 2 1 16,1 0 2-16,-2-3 2 0,0 3 2 0,1 0-5 0,1 1 6 15,-3-2-7-15,0 0 10 0,0 0-6 0,2 1 1 16,-2 1-2-16,-1-1-1 0,1 1 0 0,0-1 1 0,-1 1 5 16,-1 0-10-16,0 0 6 0,2-1-2 0,-2 3-1 15,0-4 0-15,2 2 6 0,-2-1-6 0,2-2 5 0,1 2-1 16,-3-2-1-16,2-1-2 0,2 1 4 0,-1-1-1 15,3-2-2-15,-3 1 1 0,1-1-3 0,0 1 1 0,0 1-2 16,0-1 2-16,0 1-1 0,0 0-1 0,-3 0-1 0,0 2 4 16,2-2 1-16,-5 5-3 0,3-2 0 0,-2 0 4 15,0 4-1-15,-1-3 1 0,2 0 3 0,-1 1-8 0,-1-1 1 16,0-1 1-16,1 2 0 0,2-1 2 0,-1 0 3 16,-1 1-7-16,1 1 3 0,1 0 0 0,0-3 1 0,1 0 3 15,0 0-1-15,1-1-4 0,-2-4-1 0,5 1 7 16,-1-7-5-16,-2 6 11 0,0-1 6 0,0-1 6 0,2 4 5 15,-2-5 3-15,-1 4-1 0,0 0 0 0,-2 1-1 16,3-2-10-16,-3 4-5 0,-3-1-10 0,2-2-5 0,-1 2-6 16,-1-1 7-16,0 2-11 0,-3-1 6 0,4-1 2 0,0 1 0 15,1-1 5-15,-1 2-7 0,3-2 3 0,-1 0-5 16,5-1 10-16,-3 2-4 0,3-2-1 0,-2-1-4 16,2 2-2-16,-2-2 1 0,0 2 8 0,1 0-1 15,-1-1-3-15,1 3-1 0,-3-3 5 0,2 2-1 0,0 0-3 0,-2 0 9 16,1 1-5-16,-1 0-1 0,0 0-2 0,0 0 0 15,2 0-1-15,-2 1 4 0,-1 0 1 0,2-2-4 16,0 2 0-16,-1-2-4 0,3 0 2 0,-2 1 4 16,-1-1 0-16,0 0-7 0,3-1 6 0,-3 0 1 0,-1 1-2 0,3-2 2 15,-3 1 4-15,1-2-3 0,4-1-3 0,-3 2 4 16,2-2-2-16,-4 2-1 0,4-1 1 0,-2 1 0 16,1 1-1-16,-2-2 1 0,1 2-3 0,-1 0 5 15,-1 0-6-15,4 0 3 0,-4 0-3 0,1 0 3 0,-1 1 2 16,0 0-2-16,-2 0 1 0,2 2-1 0,-2-4 2 0,2 3 0 15,-3 0 0-15,2-4 1 0,1 4-5 0,-1-5 1 16,2 3 3-16,-1-2-1 0,2 1 2 0,0-2-3 16,0-1 0-16,1 0 2 0,-1 0 0 0,2 0-1 0,-2-3-2 15,2 0-4-15,0 0 4 0,1 2-1 0,-2-2 4 0,1 2-1 16,-1-2 2-16,-1 3-1 0,1 2 2 16,-2 1-4-16,-1 3 1 0,3-1 4 0,-2 0-3 0,-2 0 2 15,1 2-3-15,0-3 5 0,0 2-8 0,-2-3 16 16,1 1-5-16,2 0-2 0,-1-2-1 0,-3 0-4 15,3 1 5-15,0-3-8 0,-1 3 12 0,1-3-8 0,0 0 0 16,0 1 5-16,-2-1-1 0,4 1 0 0,-2 0 2 16,0 1 6-16,0-1-4 0,0 2-3 0,0 1 4 15,0 1-7-15,-1 0 2 0,0 3 0 0,0-4-6 0,-1 3-1 16,1 0 2-16,-2 2-1 0,3-1-4 0,-2-1 2 16,1 2 2-16,1-1-1 0,-3 2-5 0,2-3 8 0,-1 2-3 15,2-1 1-15,-2 0 4 0,2 0-6 0,0-2 4 16,0 1 2-16,1-1 4 0,-1-2-8 0,1 0-3 15,-1-1 8-15,0-1-6 0,1 2 5 0,-1-2-4 0,1 1-3 16,-2 2 7-16,0 0-7 0,0-1 7 0,0 4-12 16,0-1 5-16,0-1 4 0,0 1-3 0,0 1 2 0,1-2-3 15,0 1 3-15,0 1 3 0,1-1 4 16,-1-1-6-16,0 0 4 0,1-1-4 0,0 0 3 0,-1-1-4 16,2 0 1-16,0-2-3 0,-1 1 0 0,0-2 5 15,2-1-6-15,-3 0 8 0,-2 2-8 0,4-3 5 16,-4 1-1-16,6 2 1 0,-7-1 0 0,4-1-7 0,0 2 5 15,3 1 0-15,-2-1-4 0,0 2 1 0,0 0 2 16,-1 1-3-16,1 1-3 0,-1 0 9 0,0-1-3 16,0 2-3-16,-1 0 6 0,1-1 0 0,-1 2-1 0,-1-3 2 15,-1 4-6-15,2-2-2 0,-4 1 2 0,5-1-6 16,-4 2 12-16,3-1-8 0,-2-2 4 0,1 2-1 0,-1-1 6 16,2 2-2-16,-2-4 1 0,0 1 0 0,2 1-9 15,0-2 8-15,0 1-7 0,0 0 0 0,1 0 4 16,1-2-4-16,0 1-2 0,2 0 1 0,-1 2 8 15,0-1-9-15,-2 2 4 0,3 0 5 0,-2-1-4 0,2 3 2 16,-1-2-1-16,-1 0 1 0,4-1-5 0,-1 3 4 16,-2-2 3-16,5-1-9 0,-5 2 4 0,2 1-1 0,0-3 3 15,-2 5 5-15,2-4-7 0,-1 1 2 0,-1-1-3 16,-1 2 4-16,2-1-1 0,0 2-3 0,0-1 6 16,1 0-8-16,-1 1 6 0,2 1-5 0,0 1 2 0,-1 0-1 15,3 0 0-15,-4 0 3 0,2 0-2 0,-1 0 3 16,1 0 0-16,-2 0 2 0,0 0-2 0,-2 0-2 15,2 0 1-15,-3 0 6 0,3 0-10 0,-4 1 4 0,0 1-5 0,2 0 6 16,0 0-2-16,-1 2 5 0,-1 0-2 16,-2 1-4-16,1 1-1 0,2 1 3 0,-2-1 5 15,1 0-4-15,-1 1 0 0,-16-1 1 0,17 2-1 0,0-2 2 16,2 0 4-16,-1 1-5 0,-1 0-4 0,3-1 4 16,-2 2 2-16,20-2-4 0,-19 0-1 0,1 0-1 0,0-1 2 15,1 2 0-15,0 0 8 0,0-1-11 0,2-1 2 16,-2 1 2-16,0 1 4 0,2 0-3 0,-2-2 4 15,-1 1-5-15,1 0-2 0,1-1 8 0,-2 1-8 0,3-1 4 16,-5-1-2-16,3 1 2 0,0-1-7 0,-1 1 12 16,0-2-2-16,-2 1-2 0,1-2 5 0,0 3-5 15,-1-1-1-15,-1-1-2 0,2 0 6 0,-2 3-8 0,1-2 2 16,0 1-4-16,1 0 0 0,-2-1 2 0,0 1 3 16,1 2 0-16,-2-3 2 0,1 4-2 0,-1-2 0 15,-1 2 5-15,1-1-5 0,4 1 3 0,-2-1-4 0,3 2 0 0,2-3-1 16,0 4 1-16,1-3-4 0,2 2 2 15,-3-2 4-15,1 0 1 0,-1 1-2 0,-1-2 0 16,-1 2-6-16,2-1 4 0,-3-3 1 0,0 1-1 0,3 3-4 16,-6-3 1-16,5 0 1 0,-1 2 0 0,-1-1 9 15,0-1-5-15,-3 2-3 0,5 1 2 0,-4-2-1 0,2 0 0 16,0-1-1-16,-2 1 5 0,2 1-13 0,0 0 7 16,2 1 5-16,-3-1-7 0,2 1 5 0,1 0 0 15,1 2 5-15,-2-2-6 0,0 1 4 0,2 0 0 16,-1 0-2-16,1 1 4 0,-2-1-3 0,1-2 2 0,1 1-5 15,-3 1 1-15,0-3 7 0,2 1-3 0,-4-1-6 16,2-1 6-16,-3 1-4 0,2 0 1 0,-1 0 2 0,1 0-2 16,-1 0-1-16,2 0-3 0,-1 1 7 0,0 0-4 15,3 2 2-15,-2-2 0 0,1 0-1 0,2 1 5 16,0 1-7-16,-1 0 6 0,2 3-4 0,-1-4 1 16,1 2 1-16,-2-1-6 0,3 1 8 0,-2 0-8 0,-1-2 5 15,2 2 2-15,-2-1-3 0,1-1 4 0,-2 0 2 16,1 1 0-16,-3-3-7 0,3 2 5 0,-2-1-3 0,0-1 1 15,-3 0 0-15,1 0-3 0,0 0-4 0,-24-2 4 16,20 4 3-16,3-2-1 0,-4 3 3 0,4-1-6 16,-2 0 6-16,1 1-4 0,0 2 4 0,22 0-6 0,-21-1 0 15,2-1 4-15,-2-3-2 0,3 3 2 0,-1 1-3 16,0-1 1-16,3 3 2 0,-2-4 3 0,2 4-1 16,-1 0-5-16,1 2 2 0,-1-4 5 0,-1 2-1 0,2-1 1 15,0 2-3-15,-1-2 0 0,0 1-1 0,2-1-1 16,-1 0 8-16,-3 1-13 0,3 1 8 0,-3-2-3 0,-2 1-3 15,3 0 1-15,-5-1 3 0,1 1-1 0,-1 1-10 16,2-1 10-16,-1 2-6 0,1-2 6 0,0 1 4 0,4-1-4 16,-1-1 6-16,3 3-7 0,-2-2 5 0,4 2-3 15,-2 1-1-15,1-3 0 0,1 2-6 0,1-1 2 16,-1 1-3-16,2-1 10 0,-2 0-4 0,-1 0 3 0,-1 1 0 16,3-2-5-16,-2 1 3 0,0 0 5 0,0 0-7 0,-2-1-2 15,0-1 2-15,-1 1-5 0,-3-1 4 0,1-1 1 16,-1 0 2-16,-1 0-5 0,-3 0 5 0,3-2-2 0,-3 2 1 15,0-1 3-15,2-1-8 0,-1-1 4 0,-2 2 3 16,2 0 0-16,-2-3-3 0,3 3 3 0,-2-3-2 16,2 3 2-16,-1-2-5 0,3 1 5 0,-3 2-6 0,5 1 2 15,-2-3 1-15,2 3 0 0,-2 0-3 0,3 1 1 16,-1 0 8-16,0 0-5 0,1 1 1 0,0-1-2 0,-3-1 2 16,3 2 2-16,-2-3-2 0,0 3 0 0,1-3-1 15,0 1 1-15,0-1-3 0,-2 0 0 0,4 3 1 0,-4-2-3 16,4-1 1-16,0 1 6 0,-1 0-4 0,3-3-2 15,-2 0 2-15,0-1 3 0,3 1-2 0,-2-4-2 0,3 3 3 16,-1 2-4-16,0-3 2 0,-1 2 2 0,1 4-4 16,2 0 4-16,-1 2 1 0,-1 0-1 0,-1 1-1 0,2-1 2 0,0 4-4 15,0-1 1-15,1-1 5 0,1-1-4 16,-1 2-6-16,-3-3 6 0,5 1 0 0,-4-1-1 0,2-1 6 0,-3 0-8 16,-1-2 3-16,2-1-1 0,-1 1 6 0,-1 0-3 15,1-1 0-15,-1 0 2 0,0-2-8 0,0 0 5 0,0 2 0 16,-3-2 2-16,1 1-1 0,0 0-5 0,-2-2 1 15,3 2-3-15,-3 0 6 0,5-1-1 0,-4 0-1 16,6 1-3-16,1-2 3 0,-4 0 2 0,3 1 0 0,-1 0 3 16,0-1-4-16,-1-1 1 0,2 0-2 0,-3 0-4 0,1 0 1 15,4 0 2-15,-5 1 0 0,2-3-4 0,2 3 6 0,-2 0-4 16,0-1 5-16,-1 0 2 0,1 0-3 0,0 1 1 16,1 0-5-16,-1-1 4 0,0 0 0 0,2 0 3 0,-3 1-5 15,3 0 1-15,-2 0 2 0,1 0-3 0,1 1 1 16,-2-2 2-16,1 3-3 0,-1-2-1 0,2 0 3 0,-1 0 1 15,1 0-7-15,0-1 5 0,-1 1 10 0,1-2-7 16,-1 1-2-16,0-1 2 0,0 1-6 0,0-3 1 0,-1 1 3 16,2 1 0-16,-1 0-6 0,-2-1 0 0,3 1 1 15,-1 0 6-15,-1-2-1 0,0 2-1 0,1 0 4 16,-2-1-2-16,1 0-1 0,-1 1 3 0,1-1-1 0,1 1 0 16,1 1-1-16,0-2 4 0,0 2-7 0,2-1-2 15,-1 1 4-15,4 3 1 0,0-3 0 0,1 4-1 16,-1 1 2-16,-3-5-2 0,1 6 5 0,-1-3 1 0,-2 0-9 15,2 0 1-15,-4 0 5 0,1-1-8 0,-1-1 7 16,1 1-5-16,2-1-3 0,-4-1 3 0,1 1 7 0,1 1 0 16,-3-3-9-16,2 2 7 0,2-2-7 0,-3 1 0 15,1 1 3-15,-2-3 5 0,0 2-6 0,1-1-1 16,-3 0 5-16,0 1-2 0,3-2 1 0,-4-1-1 0,2 4 5 16,1-4-6-16,1 2 0 0,2-1 5 0,0 1-2 15,3-2-8-15,-3-1-11 0,6 1-37 0,-3-6-46 16,5 9-57-16,-4-6-68 0,8 4-60 0</inkml:trace>
  <inkml:trace contextRef="#ctx0" brushRef="#br0" timeOffset="74355.48">9858 10632 1400 0,'-13'-7'13'0,"7"4"12"0,4 2 17 0,2-1 23 0,2 1 19 15,-2-4 13-15,3 5 15 0,-2-4 9 16,5 6-8-16,-4-6-4 0,3 6-24 0,-3-4-20 0,3 2-18 15,1-3-12-15,3 2-14 0,-1-1-4 0,2 0-9 16,2 0-8-16,1 0 6 0,1 0-3 0,1 1-1 16,-2 1 1-16,0 0-2 0,2 3-4 0,0-1 3 0,-1 1 3 15,2 1-3-15,1 1-5 0,0-1 4 0,-2 2-1 16,4 0 4-16,0-1 1 0,1 0-8 0,0 0 5 0,1 0 6 16,0 0 7-16,-1-2 6 0,0 2 2 0,3-5-1 15,-3 3 8-15,0-3 11 0,2 3-2 0,-1-3-3 16,0 1 2-16,1-2-10 0,-2 2 0 0,-1-2-7 15,-2 1-3-15,2-3-8 0,0 3-3 0,1-3 2 0,-2 3-3 16,3 0-2-16,1-3 2 0,1 1-4 0,1 1-1 16,-1-1 1-16,2-1 2 0,-1 2-4 0,1-2-2 0,1 2 6 15,-2-2-7-15,1 1 8 0,1 0-3 0,-2-1 3 16,0 0-4-16,0 1 3 0,0-2 2 0,-2 0-6 16,1 2 2-16,-2-3-2 0,1 2 1 0,1-1 1 0,-2 2-3 15,0-2 3-15,1 2-2 0,-2 0 2 0,2 0 2 16,-3 1-1-16,0 1 2 0,1 0-7 0,-3 0 4 15,3 0-1-15,-2 0 1 0,2 1-1 0,-4-1-1 0,2 0 1 16,-1 2 3-16,0-2 0 0,0 0-2 0,1-2 4 16,-4 2-7-16,3-1 3 0,0 0 0 0,-2-1 6 0,2 0-6 15,-1 0 3-15,3 0 3 0,-3 1-1 0,-2-2 2 16,2 1 4-16,-6 0-6 0,3 2-2 0,-1 0 2 16,2 0-2-16,-3-2 3 0,2 4-4 0,1-2 4 0,1 0-6 15,2 2 1-15,0-1 0 0,-1 1-3 0,0 0 3 16,0 0-5-16,-1-2 4 0,1 1-4 0,0 0 2 15,-2-1 6-15,2 0-1 0,-3 0 5 0,1 0-6 0,1 0 3 16,-3-1-6-16,0 0 1 0,0 1-1 0,-3 0-1 16,1-1 1-16,-1 1-3 0,-2 0 8 0,3-1-5 15,-4 2 0-15,0-1 2 0,1 0 3 0,-1-1-2 0,0 1-2 16,1 0 1-16,-2 0-6 0,3-2 4 0,-2 1 5 16,1 1-3-16,2 0-1 0,-2 0-4 0,1-1 2 15,2 1 3-15,1-1-2 0,-1 1 1 0,1-2-1 0,0 2-3 16,1-2 0-16,0 0 6 0,2 0 1 0,-1 1-4 15,-1-1-3-15,1 0 4 0,-1 2 0 0,-1-3 5 16,1 2-1-16,-2 1-5 0,1 0-1 0,-2 0 2 0,2 0 8 16,-1 1-9-16,2-1-2 0,-3 1 3 0,1 1-1 15,2 0 5-15,-1-2-4 0,-2 2 2 0,4-1-4 16,-3 1 3-16,0-2 0 0,0 1-3 0,-2-1-1 0,3 0 2 16,-1 0 1-16,0 0-3 0,0 0 2 0,0-1 2 15,0 1 1-15,-1-2-5 0,-1 1 7 0,0-1-5 16,1 2 1-16,-3-2 1 0,0 2 0 0,-2 0-3 0,2 0 2 15,-2 0 6-15,-2-2-6 0,1 2 2 0,0 0 1 16,1 2-2-16,2-2 0 0,-1 0-9 0,0 0-29 16,2-3-27-16,3 3-32 0,0-1-52 0,0 1-52 0,2-1-47 15,-1 1-42-15</inkml:trace>
  <inkml:trace contextRef="#ctx0" brushRef="#br0" timeOffset="75490.28">10192 10304 1859 0,'-4'-2'5'16,"2"-2"12"-16,0 4 12 0,2 0 18 0,-4 0 26 15,-1-3 13-15,5 6 26 0,-2-3 7 0,2 3-1 16,-1 0-13-16,1-2-13 0,-1 3-15 0,2-3-21 16,-1 1-13-16,0 0-31 0,-1-1-2 0,1 0-9 0,-2 1 5 15,2-1 1-15,0 0-7 0,-3 2-2 0,0-1-1 16,0 1 3-16,-2 2-2 0,-1 1 3 0,0-1-6 0,-2 4 3 16,-1-1 8-16,0 2 2 0,0 2 1 0,-3-2 7 15,0 1 5-15,0 0-1 0,-2 1 5 0,2-1-1 0,-3 2 1 16,0-4-11-16,0 3 5 0,0-1-8 0,-2-1-6 15,1 1 4-15,0-2-3 0,0 1-1 0,2-1-4 16,0-3 6-16,2 2-9 0,0-1 9 0,0-1 1 16,2-1-6-16,2 2-2 0,2-3 1 0,0-1-2 0,0-1 3 15,2 1 1-15,2-1-2 0,-2-1-6 0,2 0 4 0,-1 1 1 16,1 0-1-16,0-2 2 0,-2 2-2 16,0 1 4-16,0-1-5 0,0 0 4 0,0 1 5 0,-1-1-4 15,0 0 3-15,-2 2-6 0,1-2 0 0,0 1 0 16,0-2-2-16,2 3-3 0,-2-3 0 0,2 0 1 15,1 1 0-15,0 1 7 0,1-3-3 0,2 1-1 0,0-1 4 16,0 0 3-16,0 0-4 0,2-1 1 0,-2 1-2 16,0 0-1-16,0 0-5 0,0 0 5 0,3 0 1 15,-3-1-1-15,0 1 0 0,0 0-2 0,0 0-2 0,0 0 1 16,0 1 6-16,0-1-3 0,1 0-3 0,-1 0 2 16,0 0-1-16,1 0 2 0,-1 1-1 0,1-1 0 0,0-1 2 15,-1 1 2-15,3-1-2 0,-3 1 2 0,2 0-2 16,-2 0 3-16,2-2 6 0,0 2-2 0,-2 3 2 0,3-3-2 15,-2 1 2-15,4 1 0 0,0 1 0 0,-1-2 2 16,5 1-5-16,-2 1 0 0,0 0-5 0,3 1-1 16,0 1 1-16,1 1 0 0,-2-3-2 0,4 5 1 15,-1-3-1-15,2 0 4 0,1 1-1 0,1 1 0 0,1-2-1 16,2 1-2-16,-1-1 1 0,2 1-1 0,1-2 0 16,1-1 0-16,-2 3 2 0,2 2 2 0,-2-5 0 15,1 3-2-15,-1 1 6 0,-4-4-5 0,5 3 2 0,-6-2 0 16,1 1-4-16,0-5-9 0,-3 4 7 0,-1-1 4 15,0-1-2-15,-2 0 3 0,1-2-1 0,-4 2-3 0,1-1 1 16,-1 0 9-16,-1-1-4 0,0 2-9 0,-1-2 4 16,1 1 1-16,-3-1 1 0,1 0-7 0,1 0 5 15,-3 0-1-15,0 0 3 0,2 0 2 0,-3 0-4 0,0-1-1 16,1 1 3-16,-2 0-2 0,0 0-17 0,2-2-37 16,-2 2-38-16,-2-6-41 0,0 6-34 0,1-2-49 0,0 2-53 15,-1-4-47-15</inkml:trace>
  <inkml:trace contextRef="#ctx0" brushRef="#br0" timeOffset="76739.45">14400 10610 1649 0,'0'0'19'0,"0"0"5"15,0 0 16-15,0 0 12 0,0 0 10 0,0 0 7 16,0 0 6-16,0 0-9 0,0 0-2 0,0 0-8 0,0 0-17 16,0 0-5-16,0 0 5 0,0 0 3 0,0 0-6 15,0 0 3-15,0 0 2 0,0 0-2 0,0 0 13 16,0 0 2-16,66 20-10 0,-53-16-4 0,-1 0 7 0,0 1-5 16,2 1 0-16,2-2 1 0,-3 3-9 0,3-3-9 15,-3 2 0-15,1-2-3 0,4 1-4 0,-4-1 5 16,5 3 2-16,0-3-1 0,1 1-3 0,-2-3-3 0,4 5 1 15,-4-5-3-15,1 3-5 0,1 1-1 0,1 0-6 16,2 2-1-16,0-4-2 0,2 5 3 0,1-3-9 0,0 3 2 16,3-7 7-16,-4 3-10 0,4-2 6 0,-2 1-5 15,-2-3 1-15,0 1 4 0,1 1 2 0,1-3-2 16,0 4-3-16,0-4 9 0,3 3-6 0,-3-2 7 0,1-1-2 16,1 2 3-16,-1-1-2 0,1-1 4 0,-2 0 7 15,0 0-6-15,0 3 9 0,0-3-1 0,0 3 2 0,0-3-10 16,-2 0 2-16,1-2-2 0,-2 4-3 0,1-2 0 15,-2 0-2-15,3-2-5 0,-4 2 1 0,0 0 2 0,0 0-1 16,0 2 0-16,-1-2 1 0,0 0-3 0,79 9 9 47,40-6-25-16,38 3 11-31,-159-4 1 0,0-2 2 16,-1 1-4-16,-18-1-15 31,0 0-6-31,72-3-5 0,-72 3-9 0,0 0-4 16,0 0-20-16,0 0-28 0,0 0 4 0,0 0-25 0,0 0-19 15,67-20-19-15,-67 20-17 0,0 0-39 0,0 0-19 16,101-29-1-16</inkml:trace>
  <inkml:trace contextRef="#ctx0" brushRef="#br0" timeOffset="77389.58">16086 10379 2341 0,'-1'-3'-3'0,"-3"-3"3"0,7 1-2 0,-6 4 3 0,4 1 18 15,-1 0 9-15,3 1 4 0,-2 3 4 0,1-3 7 16,-2 2-7-16,2-3 2 0,-1 5 0 0,2-4-21 15,-3 2-12-15,0-1-1 0,2 2-5 0,2-1-6 0,0 3 6 16,-1 0 2-16,4 1-4 0,-1 2 2 0,1 2-1 16,-1-3 5-16,4 2-2 0,-2 1 2 0,1 0 2 15,3 2-3-15,-1 0 4 0,1-3-4 0,2 4 6 0,0 0-6 16,3-2 4-16,-1 1 2 0,3-1-4 0,-1-1-2 16,0 0-3-16,1 0 12 0,0 2-4 0,1-5 0 0,0 4-5 15,1-2 0-15,-1 1 0 0,0 0 4 0,0-1 2 16,0 1-11-16,-1-1 3 0,-1 0 0 0,-2 1 3 15,-1-2-2-15,1 0 0 0,-4 0-2 0,-1 0-4 0,-2-3 10 16,-2-1-5-16,1-1-1 0,-2-2 2 16,-6 1 0-16,3-3 2 0,-2 0-2 0,-1 0 7 0,-1 0-6 15,1 0 2-15,-3 1-1 0,3 0-2 0,-3 0 2 16,0 2-1-16,-1 1 4 0,0 0-6 0,2 1 0 0,-2 0 2 16,1 0 7-16,0 1 6 0,-1 0 0 0,1 1 5 0,-3-3-5 15,4 2 7-15,-5 0 7 0,0 0 3 0,0 3 0 16,-2 0-8-16,-4 0 1 0,3 0-4 0,-4 0 5 15,-1 0-1-15,0 2-9 0,0-1-4 0,-3-2-2 0,5 2 9 16,-4-2-5-16,1 2-7 0,-1-1 4 0,-1 0-6 16,1 0 5-16,-1 0-5 0,-2 0 1 0,3 2-7 0,-4-3 1 15,1 2 4-15,1-2-6 0,-1 0 4 0,2 1-19 16,2-3-15-16,-1-1-51 0,3-2-40 0,-3 1-41 0,1 0-71 16,4-2-74-16</inkml:trace>
</inkml:ink>
</file>

<file path=ppt/ink/ink2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20:05:19.890"/>
    </inkml:context>
    <inkml:brush xml:id="br0">
      <inkml:brushProperty name="width" value="0.05292" units="cm"/>
      <inkml:brushProperty name="height" value="0.05292" units="cm"/>
      <inkml:brushProperty name="color" value="#C00000"/>
    </inkml:brush>
  </inkml:definitions>
  <inkml:trace contextRef="#ctx0" brushRef="#br0">19174 6821 0,'0'-25'16,"0"1"15,0-1-15,0 0 30,0 50 17,25-25-47,0 25-1,74 74 1,-74-74-16,74 24 15,-74-24-15,-1-25 0,1 0 16,0 0-16,25-25 16,24 1-1,-49 24-15,99-75 32,0 25-17,99-49 1,-49 0-1,-1 25 1,-123 49-16,124-50 16,-125 75-16,100-49 15,-50 24-15</inkml:trace>
  <inkml:trace contextRef="#ctx0" brushRef="#br0" timeOffset="73140">9773 14312 0,'0'-25'16,"0"50"-16,0-74 15,-25 49 17,25 24-1,0 1-15,0 25-1,25 49-15,-25-49 16,0 74-1,0-75-15,25 26 16,-25 74 0,0-50-1,0 0 1,0-49-16</inkml:trace>
  <inkml:trace contextRef="#ctx0" brushRef="#br0" timeOffset="73707">10691 13568 0,'0'-25'0,"0"50"0,0-74 31,-25 49-15,25-25-1,0 50-15,25-1 31,-25 1-15,25 149 0,-1-1-1,1 1 1,-25 0 0,0-150-16,25 125 15,-25-124-15,0 74 16,0-24-1,0 24-15</inkml:trace>
  <inkml:trace contextRef="#ctx0" brushRef="#br0" timeOffset="74395">11509 12576 0,'25'0'0,"-25"-25"16,0 0 0,0 1-1,0-1-15,0-25 16,0 25 0,0 1-1,0-1-15,0 50 63,0-1-48,0 51 1,0-50-16,25 74 16,-25-50-16,0 150 15,0-50 1,25 24-16,-25-98 0,0 123 15,-25-123-15,25 123 16,0-24 0,0 24-1,25-49 1,-25-25 0</inkml:trace>
  <inkml:trace contextRef="#ctx0" brushRef="#br0" timeOffset="75256.98">12526 11807 0,'0'0'16,"-24"0"-16,24-25 47,0 50-32,-25-25 17,25 25-17,0 0-15,0 24 16,0 100-1,0-99 1,25 272 0,-1 1-1,1-75 1,0 74 0,0-99-1,-25 25 1,25 0-1,-25-223-15,-25 124 16,25-124 0,0 74-16,0 0 15,-25-24 1</inkml:trace>
  <inkml:trace contextRef="#ctx0" brushRef="#br0" timeOffset="76007">13444 12303 0,'-25'0'15,"1"0"17,24 25 14,-25 99-30,25-50 0,0 50-16,-25 0 15,25 75 1,0 24 0,25 0-1,-25 25 1,0-198-16,25 148 15,-25-148-15,24 99 16,-24 0 0,0-25-1,0-99-15,-24 74 16</inkml:trace>
  <inkml:trace contextRef="#ctx0" brushRef="#br0" timeOffset="76640">14312 13345 0,'-25'25'16,"25"0"0,0-1-1,-24 100 1,24 0 0,0-49-1,24 49-15,-24-75 0,0 51 16,0-51-16,25 26 15,-25 49 1,0 0 0,0 0-1,0-25 1,-25 124 0</inkml:trace>
  <inkml:trace contextRef="#ctx0" brushRef="#br0" timeOffset="77138.98">15081 14312 0,'0'-25'31,"25"50"32,-25 50-63,25 49 15,-25-75 1,25 175 0,-25-150-1,0-24-15,0-1 16</inkml:trace>
  <inkml:trace contextRef="#ctx0" brushRef="#br0" timeOffset="77691.98">16272 14560 0,'0'0'16,"-25"0"-1,25 25 16,0 25-15,0 24 0,0 1-1,0 24 1,0-25 0,25 1-1,-25-26 1,0-24-16</inkml:trace>
</inkml:ink>
</file>

<file path=ppt/ink/ink3.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18:16:15.976"/>
    </inkml:context>
    <inkml:brush xml:id="br0">
      <inkml:brushProperty name="width" value="0.05292" units="cm"/>
      <inkml:brushProperty name="height" value="0.05292" units="cm"/>
      <inkml:brushProperty name="color" value="#C00000"/>
    </inkml:brush>
  </inkml:definitions>
  <inkml:trace contextRef="#ctx0" brushRef="#br0">9575 1836 0,'0'-50'63,"0"25"-48,0 0 1,-25 25 0,25-24-1,-25-1 1,-25 0 0,-49 25-1,25 50 1,-1-1-1,26 1 1,24 49 0,0-49-1,25-26 1,25-24 0,-25 50-1,99 24 1,-74-49-16,25 0 15,-26-25-15,26 25 16,24-25 15,-24 0-15,0 25 0,-26 24-1,1-24 1,-25 25-1,0-26 1,0 51 0,-49-26-1,-1 1 1,0-25 0,26-25-16,-51 25 15,50-50-15,-49 25 16,-25-50-1,-25-49-15</inkml:trace>
  <inkml:trace contextRef="#ctx0" brushRef="#br0" timeOffset="565.99">9947 2257 0,'24'0'47,"1"0"-16,0 0-31,0 0 16,0 0-1,49 0 1,25-25 0,1 25-16</inkml:trace>
  <inkml:trace contextRef="#ctx0" brushRef="#br0" timeOffset="785.99">10046 2580 0,'0'0'0,"25"0"31,-25-25-15,25 25-16,-1 0 16,1-25-1,50 25 1,24-25-16</inkml:trace>
  <inkml:trace contextRef="#ctx0" brushRef="#br0" timeOffset="1500">10790 1712 0,'0'0'0,"-25"0"31,0 0-15,1 0 0,24 24-16,-50 1 15,25 74 1,25-49 0,0 24-1,25-49-15,25 25 16,-50-25-16,49-1 15,-24 1-15,25 0 16,-26-25 0,26 25-16,-50 0 31,-25 24-15,25-24-16,-25 25 15,25-26-15,0 1 0,-24 0 16,24 0-1,24 0 1,1-1 0,25 26-1,-25 0 1,-25-1 0,0 26-1,-25-1 1,-25 1-1,1-1-15</inkml:trace>
  <inkml:trace contextRef="#ctx0" brushRef="#br0" timeOffset="2382.99">11385 1960 0,'0'0'0,"0"-25"0,-24 50 31,24-1 0,0 1-31,0 0 16,24 25 0,1-1-1,0 26 1,0 24-1,-25-25 1,0 25-16</inkml:trace>
  <inkml:trace contextRef="#ctx0" brushRef="#br0" timeOffset="2665.99">11807 1910 0,'0'0'0,"25"0"16,-50 0 0,25 25-1,-25 24 1,0 1-1,1 74 1,24-50 0,0 50-1,-25 25-15</inkml:trace>
  <inkml:trace contextRef="#ctx0" brushRef="#br0" timeOffset="3083.99">12204 2406 0,'0'0'15,"0"-25"1,-25 25-16,0 0 15,0 0 1,1 0-16,-26 0 16,25 0-16,-24 50 15,-1-1 1,25 1 0,25-25-16,0 24 15,0-24 1,25 0-16,25 0 15,49-25 1,-25-50 15,-24 1-15,-50 24 0,-75 0-1,26 25 1,-26 25-16</inkml:trace>
  <inkml:trace contextRef="#ctx0" brushRef="#br0" timeOffset="3498.99">12650 2332 0,'25'0'16,"-25"24"15,25 1 0,-25 0-31,25 25 16,-25 24-1,-50 25 1</inkml:trace>
  <inkml:trace contextRef="#ctx0" brushRef="#br0" timeOffset="3919.99">12923 1786 0,'25'0'63,"-25"25"-63,0 0 0,0-1 15,25 26 1,0 24 0,-1 26-1,51-1 1</inkml:trace>
  <inkml:trace contextRef="#ctx0" brushRef="#br0" timeOffset="4232.99">13370 1761 0,'0'0'0,"0"25"31,0 0-15,-25 24-1,0 26 1,25 24 0,-25 0-1,25-24 1,0-26-1,-24 100-15</inkml:trace>
  <inkml:trace contextRef="#ctx0" brushRef="#br0" timeOffset="4699">13717 2133 0,'-25'0'0,"0"0"15,1 0 1,-1 0-1,-25 25 1,1 49 15,24-24-31,25-25 16,0 24 0,0-24-16,0 25 15,25-1 1,24-24-1,50-50 1,-74-24 0,0 24-1,-50-25 1,0 50-16,-24-24 16,24 24-16,-49 49 15</inkml:trace>
  <inkml:trace contextRef="#ctx0" brushRef="#br0" timeOffset="4999">14089 2332 0,'0'24'47,"25"-24"-31,-25 25-16,0 0 15,25-25-15,-25 99 16</inkml:trace>
  <inkml:trace contextRef="#ctx0" brushRef="#br0" timeOffset="5366">14436 1761 0,'0'0'0,"25"0"16,-25 25 15,0 0-15,0 0 0,25 49-1,0 25 1,0-24-1,24 24-15</inkml:trace>
  <inkml:trace contextRef="#ctx0" brushRef="#br0" timeOffset="5648.99">14858 1736 0,'0'25'47,"0"0"-47,0 0 15,-25-25-15,25 49 16,-25 26 0,25-50-16,-49 223 15</inkml:trace>
  <inkml:trace contextRef="#ctx0" brushRef="#br0" timeOffset="6132.99">15205 2158 0,'0'-25'16,"-25"25"-16,1 0 31,-1 0-31,0 25 16,-49 25 0,24-1-1,25 50 1,25-24-1,25-1 1,25-49 15,-50 0-31,74-25 16,-49 0-16,0-25 16,-1-25-1,-48 1 1,-76-1-1,51 75 1,24-25-16,0 50 0</inkml:trace>
  <inkml:trace contextRef="#ctx0" brushRef="#br0" timeOffset="6398.99">15577 2406 0,'25'0'0,"-25"25"46,0 0-46,25-1 16,-25 1-16,0 0 16,25 99-16</inkml:trace>
  <inkml:trace contextRef="#ctx0" brushRef="#br0" timeOffset="7218">16024 1662 0,'0'25'47,"0"0"-31,0-1-16,25 1 15,-25 74 1,24 1 0,26-1-1,-50-50-15</inkml:trace>
  <inkml:trace contextRef="#ctx0" brushRef="#br0" timeOffset="7473">16371 1687 0,'25'0'16,"-25"25"31,0-1-31,0 1-1,-25 198 16</inkml:trace>
  <inkml:trace contextRef="#ctx0" brushRef="#br0" timeOffset="7948">16892 1935 0,'-25'-25'0,"0"25"31,1 0-15,24 25-16,-25-25 0,0 25 15,-25 24 1,1 50 0,24-99-16,0 75 15,25-50 1,0 24 0,0-24-16,50 25 15,-25-26-15,24 1 16,-24-25-16,74-25 15,-74 25-15,0-24 16,24-51 0,-98 26-1,-26 49 1,1 0 0,49 24-16,-74 51 15</inkml:trace>
  <inkml:trace contextRef="#ctx0" brushRef="#br0" timeOffset="8231.99">17388 2208 0,'0'24'31,"0"1"-15,0 0-1,0 0-15,0 0 0,25 49 16,-25 50-1</inkml:trace>
  <inkml:trace contextRef="#ctx0" brushRef="#br0" timeOffset="8598">17760 1563 0,'0'0'0,"0"24"15,0 1 17,0 25-17,0 0 1,0 24 0,25 50-1,-25-25 1,25-74-16,0 74 0</inkml:trace>
  <inkml:trace contextRef="#ctx0" brushRef="#br0" timeOffset="8931.99">18157 1587 0,'0'25'31,"-25"-25"-15,25 50-16,0-25 15,0 99 1,-25 0 0,25 25-1,0-1 1,-24 100 0</inkml:trace>
  <inkml:trace contextRef="#ctx0" brushRef="#br0" timeOffset="9397.99">18628 1885 0,'0'0'0,"0"-25"15,-24 25-15,24 25 16,-25-25 0,0 0-16,-25 50 15,50-25-15,-49-1 31,24 1-31,0 50 0,0-51 16,25 26-16,25 0 16,25-1-1,24-24 17,-49-25-32,25-25 15,-26 0-15,-24 1 16,-24 24-1,-26-50 1,0 50 0,-49 74-1</inkml:trace>
  <inkml:trace contextRef="#ctx0" brushRef="#br0" timeOffset="9664.99">18951 2183 0,'0'0'0,"25"0"31,-25 25-15,0-1 0,0 26-1,0 124 1</inkml:trace>
  <inkml:trace contextRef="#ctx0" brushRef="#br0" timeOffset="9998">19273 1463 0,'-25'0'16,"50"0"-1,-25 25 17,0 0-17,0 25-15,25 49 16,-25 50-1,25 99 1</inkml:trace>
  <inkml:trace contextRef="#ctx0" brushRef="#br0" timeOffset="10564.99">19844 1463 0,'0'0'0,"0"25"63,0 0-48,-25 0-15,25 0 0,-25 74 16,0 0 15,25-49-31,-24 74 0,24-99 16,-25 123 0,25 51-16</inkml:trace>
  <inkml:trace contextRef="#ctx0" brushRef="#br0" timeOffset="11181">20365 1786 0,'-25'0'47,"0"25"-31,0-25-1,25 25-15,-25-25 0,1 24 16,-26 51-1,25-1 1,0 1 15,25-26-31,75 1 32,-26-25-17,51-50 1,-51 0-1,-49 0 1,-25 0 0,-49 25-1,-25 25 1,0 50 0</inkml:trace>
  <inkml:trace contextRef="#ctx0" brushRef="#br0" timeOffset="11832.99">20687 1141 0,'0'0'0,"25"0"47,0 25-31,-25 0-1,25 24 1,24 75-1,-24 25 1,-50-25 0,25-99-16,-74 99 15,74-99-15,-50 49 16,25 25 0,25-24-1,50-26 1,0 26-1,49 49 1,-50-25 0,-49-74-16,25 74 15,-25-74-15,-25 74 32,-24 25-17,-26 75-15</inkml:trace>
  <inkml:trace contextRef="#ctx0" brushRef="#br0" timeOffset="14232.99">21555 1885 0,'0'0'0,"25"0"0,-50 0 15,50 0 16,0-25-15,0 25-16,-1 0 16,51 0-1,24 0 1,0 25 0,25 0-1,-49-25 16,-26 25-31</inkml:trace>
  <inkml:trace contextRef="#ctx0" brushRef="#br0" timeOffset="14546.99">21481 2208 0,'25'0'47,"-1"0"-31,1 0-1,0 0-15,49 0 16,75 24 15,-49-24-31,172 50 16</inkml:trace>
  <inkml:trace contextRef="#ctx0" brushRef="#br0" timeOffset="14981">22870 1587 0,'-25'0'31,"25"25"1,0 0-17,25-25-15,-25 25 0,0 0 16,25 148 0,0-49-1,-25-99-15,0 99 16,0-74-16,24 123 0</inkml:trace>
  <inkml:trace contextRef="#ctx0" brushRef="#br0" timeOffset="16864">6176 2208 0,'-24'0'0,"24"-25"0,-25 25 16,25-25-1,-50 0 1,1 0 0,-1 25-1,25 0-15,-24 0 16,24 0-16,-50 0 15,1 0 1,-25 50 0,24-25-1,-24 49 17,25 1-17,24 24 1,25-50-16,0 51 15,1-76-15,24 76 16,0-26 0,0 50-1,0-49 1,0-1 0,24 25-1,1-49 1,0-1-1,25 26 1,-1-1 15,26 1-31,-51-75 16,51 74 0,-50-49-16,-1 0 15,51-1 1,-50-24-16,74 25 15,-74-25-15,24 0 16,51 0 0,-51-25-16,26 1 15,-51-1-15,51-25 16,24-24 0,0-25-1,-99 74-15,50-25 16,-25 25-1,-1-49-15,1-75 16,-25-49 0,-49-1-1,-26 50 1,50 100 0,-74-75-1,50 99-15,-75-49 16,0-1-1,99 50-15,-99-49 0</inkml:trace>
  <inkml:trace contextRef="#ctx0" brushRef="#br0" timeOffset="22614.01">571 3423 0,'0'-25'0,"-25"25"16,25-25-1,25 25 79,-25 25-78,24 0-16,1 0 15,74 99 1,-74-50 0,0 1-1,0-50 1,0-25 0,-1 0-1,1 0 16,0-50-15,49 0 0,26-49-1,48 25 1,-73 24 0,24 25 15,-49 25-16,-26 0 1</inkml:trace>
  <inkml:trace contextRef="#ctx0" brushRef="#br0" timeOffset="23562.99">546 5507 0,'25'0'0,"-25"24"47,24-24-16,-24 25-31,25-25 16,-25 25-16,50 25 16,-1-1 15,1 1-16,-25-25 1,0-25 0,-1 24-1,1-48 1,0 24 0,-25-25-16,50-25 15,-26 50-15,51-74 16,74-1-1,-25 1 1,0 0 0,-50 49-1,0 0 1,1 50 0</inkml:trace>
  <inkml:trace contextRef="#ctx0" brushRef="#br0" timeOffset="58391.99">11435 5234 0,'0'25'16,"25"-25"31,-25 24-16,0 1 0,0 0-31,0 0 16,0 0-16,0 24 15,25 75 1,-25-49 0,24 24-1,-24-25 1,0-24-1,25-25 1</inkml:trace>
  <inkml:trace contextRef="#ctx0" brushRef="#br0" timeOffset="58957.99">11460 5159 0,'0'0'0,"0"-24"0,25 24 16,-25 24 0,0-48-1,24 24 1,1 0-1,50 0 1,-1 0 0,-24 24-1,24 26 1,-24 24 0,-26-49-1,1 50 1,-25-1-1,-25-24 1,-24-1 15,-1-24-15,-24-25 0,-1 0-1,51 0-15,-76-50 0</inkml:trace>
  <inkml:trace contextRef="#ctx0" brushRef="#br0" timeOffset="59592">12477 5184 0,'-25'0'31,"0"0"0,25 25-31,-25 0 16,25 0 0,-49 49-1,-1 0 1,25 1-1,25 24 1,0-25 0,25 1-1,25-1 1,24-24 0,1 0-1,49 24 1</inkml:trace>
  <inkml:trace contextRef="#ctx0" brushRef="#br0" timeOffset="60391">12824 5432 0,'0'-25'0,"0"1"31,25 24-15,-25-25-1,25 25 1,-1-25 0,26 0-1,-25 25-15,24 0 16,-49 25-16,50 0 16,-50 24-1,-25 1 1,0 0-1,1-26 1,24 1 0,24-25 15,1 0-15,0 0-1,0 0 1,0 25-1,-1 0 1,26 0 0,-50 24-1,0-24 1,0 25 0,-50-26-1,26 1 1,-1-25-16,-25 25 15,25-25 1,-24 0-16,-50-74 16</inkml:trace>
  <inkml:trace contextRef="#ctx0" brushRef="#br0" timeOffset="61040.99">12824 5011 0,'0'24'94,"25"-24"-63,0 0-15,-1 0-16,1 0 0,0 0 15,49 0 1,1 0-1,-1-24 1,-49 24 0,-50 24 15</inkml:trace>
  <inkml:trace contextRef="#ctx0" brushRef="#br0" timeOffset="61709">13543 4961 0,'0'25'31,"0"0"-15,25-25-1,-25 24-15,0 1 0,25 50 16,25 24-1,-1 50 1,-24-25 0,0 0 15,0 74-15,-25-99-1,-75 75-15</inkml:trace>
  <inkml:trace contextRef="#ctx0" brushRef="#br0" timeOffset="66291">14461 5383 0,'-25'0'0,"50"0"47,0 0 0,0 0-31,0 24-1,-1-24-15,1 0 0,25 0 16,74 0 0,-50 0-1,25 0 1</inkml:trace>
  <inkml:trace contextRef="#ctx0" brushRef="#br0" timeOffset="66525">14585 5631 0,'25'0'47,"0"0"-16,0 0-31,-1 0 16,125 0-16</inkml:trace>
  <inkml:trace contextRef="#ctx0" brushRef="#br0" timeOffset="67007">15528 5011 0,'-25'0'16,"25"24"46,0 1-62,0 0 0,0 0 16,0 49 0,25 75-1,-25-50 1,25 0-1,-25-24 1,24-1 0</inkml:trace>
  <inkml:trace contextRef="#ctx0" brushRef="#br0" timeOffset="67574">15949 5531 0,'25'0'47,"-25"-24"-31,50 24 0,-1 0-1,26 0 1,-1 0-1,50 0 1,-49 0 0,-26 24-1,1-24 1,-25 0 0,-25 25-1</inkml:trace>
  <inkml:trace contextRef="#ctx0" brushRef="#br0" timeOffset="75023">16917 4986 0,'25'0'15,"-25"25"95,24-25-110,-24 24 15,0 26-15,25 49 32,25 50-17,-25-99 1,-25-26-1,24 1 1,1 50 0</inkml:trace>
  <inkml:trace contextRef="#ctx0" brushRef="#br0" timeOffset="75540.98">17512 4961 0,'25'-25'62,"-25"50"-46,0 0 0,0 0-16,0-1 15,-25 76 1,0-1-1,0 0 1,25 0 0,-24-24-1,24-51-15,0 51 16,0-26-16</inkml:trace>
  <inkml:trace contextRef="#ctx0" brushRef="#br0" timeOffset="76305.98">18008 5259 0,'0'0'0,"-25"0"31,25 24-15,-24-24 0,-1 0-1,25 25-15,-25 0 16,0 0-16,0 24 16,-24 1-1,-1 49 1,25-49-1,25-1 1,25 26 0,25-26-1,24-24 1,25-25 15,-49-25-15,0 1-1,-50-1 1,-50 0 0,-49 25-1,24 0 1,-24 50 0</inkml:trace>
  <inkml:trace contextRef="#ctx0" brushRef="#br0" timeOffset="77771.98">18678 5457 0,'25'0'47,"0"0"-16,-1 0-15,1 25 0,0-25-16,0 0 15,0 0-15,74 0 16,-74 0-16,24 0 15,50 0 1,-49 0 0,-25 0-1</inkml:trace>
  <inkml:trace contextRef="#ctx0" brushRef="#br0" timeOffset="78025.98">18777 5655 0,'25'0'78,"0"0"-62,0 0-16,-1 0 16,1 0-16,25 0 15,49 0-15</inkml:trace>
  <inkml:trace contextRef="#ctx0" brushRef="#br0" timeOffset="78539">19000 5011 0,'0'0'0,"25"0"62,-25 24-62,25-24 16,0 25-16,24 0 15,-24-25-15,74 74 16,-74-74-16,99 75 16,-25-1-1,-24-24 1,-25-25 15,-50-1-31,-25 1 16,0-25-16,0 25 15,-49 25 1,24-1 0,0-24-1,26 0-15,-26 24 0</inkml:trace>
  <inkml:trace contextRef="#ctx0" brushRef="#br0" timeOffset="80323.98">20067 4738 0,'-25'0'31,"50"0"-15,-25 24-16,0 1 31,0 0-15,0 50-1,0-1 1,25 0 0,-25-24-16</inkml:trace>
  <inkml:trace contextRef="#ctx0" brushRef="#br0" timeOffset="80723.98">20117 5035 0,'24'0'62,"1"0"-62,0 0 16,0 25-16,0-25 16,-1 0-16,26 50 15,0-1 1,-26-24-16,1 25 15,-25-25-15,25-1 16,-25 51 0,-25-26-1,0-24 1,-49 25 15,0-50-15,-50-25-16</inkml:trace>
  <inkml:trace contextRef="#ctx0" brushRef="#br0" timeOffset="81073">20067 4688 0,'25'0'0,"-25"25"15,25-25 32,-1 0-47,1 0 16,50 0-1,49-25 1,-100 25-16,76 0 16,-76 0-16,150 25 15</inkml:trace>
  <inkml:trace contextRef="#ctx0" brushRef="#br0" timeOffset="81555.98">21059 4638 0,'-25'0'63,"25"25"-47,0 0-16,0 0 15,-49 74 1,24 75-1,-49 74 1,49-99 0,-25-1-1,1 51 1,-1-25 0</inkml:trace>
  <inkml:trace contextRef="#ctx0" brushRef="#br0" timeOffset="82238.98">21456 5135 0,'0'-25'0,"-25"25"47,0 0-32,1 0 1,-1 0-16,-25 49 31,1 1-15,-1 0-1,0-1 1,26 50 0,-1-49-1,25 49 1,25-49 0,24 24-1,26-24 1,-51-50-16,76 25 15,-76-25-15,51-25 16,-1 0 0,-24-49-1,-50-26 1,-50 100 0,25-24-1,-24 24 1,24 0-16,-25 24 15,-98 51-15</inkml:trace>
  <inkml:trace contextRef="#ctx0" brushRef="#br0" timeOffset="92422.99">670 6772 0,'0'0'0,"0"-25"0,0 50 16,25-25-1,-1 0 32,-24 24-47,50 26 16,0 0-1,-26-25 1,1 24 0,0-24-1,-25 0 16,25-25-15,0 0 0,-25-25-1,74 0 1,0-24 0,26-1-1,24-25 1,0 26-1,-100 49-15,26-25 16,-25 25-16,0 0 16,-1-25-16,51 0 15,-1 1 1</inkml:trace>
  <inkml:trace contextRef="#ctx0" brushRef="#br0" timeOffset="93437">446 8409 0,'-24'-25'0,"24"0"15,-25 25-15,50 0 78,-25 25-78,0 0 16,24-25-16,1 49 0,25 51 16,-25-26-1,24-24 16,-24-26-15,-25 1 0,25-25-1,0-25 1,0 25 0,-1-49-1,76-1 1,-26-24-1,75-25 1,24 24 0,-73 50-1,-100 1-15,74 24 16,-49 0 0,24 0-16</inkml:trace>
  <inkml:trace contextRef="#ctx0" brushRef="#br0" timeOffset="107536.01">10815 8111 0,'-25'-25'0,"0"25"63,50 0 15,0 0-47,0 0-31,99 0 32,-75-24-17,-24 24 1,0 0 15,0 0 0,-50 0 63,0 0-47,0 0-31,0 0 15,1 0-16,-1 0 1,0 0 0,0 0 15,0 0 0,1 0-31,-1 0 47,0 0 31,0 0 0,0 0-15,50 0-32,0 0-15,-25 24-1,25-24-15</inkml:trace>
  <inkml:trace contextRef="#ctx0" brushRef="#br0" timeOffset="122332.99">16098 6921 0,'25'0'63,"-25"24"46,0 1-78,0 0-31,25 0 16,-25 49 0,25-24-1,-25-25-15,24 49 0</inkml:trace>
  <inkml:trace contextRef="#ctx0" brushRef="#br0" timeOffset="122666">16421 6921 0,'0'0'0,"0"24"0,0-48 0,0 48 31,25-24 0,-25 25-15,0 25-1,24 24 1,1 1 0,-25-26-1,25 26-15</inkml:trace>
  <inkml:trace contextRef="#ctx0" brushRef="#br0" timeOffset="122949">16148 7144 0,'0'-25'0,"25"25"16,-1 0 15,1 0-15,50 0 0,74 0-1</inkml:trace>
  <inkml:trace contextRef="#ctx0" brushRef="#br0" timeOffset="123266">16768 6970 0,'-25'0'0,"50"0"0,-25 25 63,0 0-32,25 0-16,-25-1-15,0 1 16,0 0-16,25 99 16</inkml:trace>
  <inkml:trace contextRef="#ctx0" brushRef="#br0" timeOffset="123566">17066 6896 0,'0'0'0,"0"-25"0,0 50 16,0 0 30,0-1-30,24 1-16,-24 25 31,25 24-15,0 1 0,-25-1-16</inkml:trace>
  <inkml:trace contextRef="#ctx0" brushRef="#br0" timeOffset="123818.99">16892 7119 0,'25'0'15,"-25"-25"17,25 25-17,-1 0 1,1 0 0,-25 25-16,99-25 0</inkml:trace>
  <inkml:trace contextRef="#ctx0" brushRef="#br0" timeOffset="124132.99">17363 6970 0,'-25'0'0,"25"-25"32,0 50-1,25-25-31,-25 25 16,0 0-1,0 0 1,25 49-1,-25 25 1,25 0-16</inkml:trace>
  <inkml:trace contextRef="#ctx0" brushRef="#br0" timeOffset="124448.99">17587 6970 0,'0'25'32,"0"0"-1,24 0-16,-24-1 1,0 1 0,25 0-1,-25 0-15,0 0 16,0-1-16,25 1 16,-25 74-1</inkml:trace>
  <inkml:trace contextRef="#ctx0" brushRef="#br0" timeOffset="124848.99">17363 7119 0,'25'0'31,"0"0"16,0 0-31,-1 0-16,1 0 15,0 0-15,50 0 16</inkml:trace>
  <inkml:trace contextRef="#ctx0" brushRef="#br0" timeOffset="126866">18355 6896 0,'0'-25'31,"0"50"110,25 0-95,0 24-46,0 26 0,-25-26 0,25 75 16</inkml:trace>
  <inkml:trace contextRef="#ctx0" brushRef="#br0" timeOffset="127166">18678 6821 0,'0'25'47,"25"0"-31,-25 0-16,0 0 15,25 24 1,-1 26 0,1-26-1,-25 1-15</inkml:trace>
  <inkml:trace contextRef="#ctx0" brushRef="#br0" timeOffset="127418.99">18331 6995 0,'0'0'0,"24"0"16,1 0 15,0 0-15,0 0-16,0 0 15,148 25 1</inkml:trace>
  <inkml:trace contextRef="#ctx0" brushRef="#br0" timeOffset="127766">19050 6772 0,'0'-25'0,"0"50"63,0-1-32,0 1-31,25 0 15,-25 0 1,0 25-16,25 49 16</inkml:trace>
  <inkml:trace contextRef="#ctx0" brushRef="#br0" timeOffset="128066">19323 6747 0,'0'25'15,"0"-1"1,0 1-1,0 0 1,0 0 0,0 25-1,25 24 1,-25 0 0,49 26-16</inkml:trace>
  <inkml:trace contextRef="#ctx0" brushRef="#br0" timeOffset="128342.99">19124 6970 0,'25'0'62,"0"0"-46,49 25-16</inkml:trace>
  <inkml:trace contextRef="#ctx0" brushRef="#br0" timeOffset="128698.99">19571 6821 0,'0'-25'0,"25"25"47,0 0-16,-1 0-31,1 0 16,0 0-16,49 0 16,100 0-1</inkml:trace>
  <inkml:trace contextRef="#ctx0" brushRef="#br0" timeOffset="128999">19745 6796 0,'0'0'0,"24"0"0,-24 25 63,0 0-47,25-25-1,-25 25-15,25 49 16,-25-24-1,0-25-15,25 74 16</inkml:trace>
  <inkml:trace contextRef="#ctx0" brushRef="#br0" timeOffset="131633.99">20538 6821 0,'0'-25'16,"25"25"93,-25-24-78,25 24-15,0 0 15,-1 0-15,1 0-16,-25 24 109,0 1-31,-25 0-78,25 0 0,0 0 16,0 49-1,0-49 1,0 124 0,25-50-16</inkml:trace>
  <inkml:trace contextRef="#ctx0" brushRef="#br0" timeOffset="131947.99">20960 6846 0,'0'-25'16,"0"50"-16,0-25 46,0 25-30,-25 25 0,25-1-1,0-24-15,0 25 16,0-26-16,0 26 16,25 49-1</inkml:trace>
  <inkml:trace contextRef="#ctx0" brushRef="#br0" timeOffset="132218.99">20613 7069 0,'0'-24'0,"24"24"47,1 0-31,0 0-1,0 0-15,0 0 0,74 0 0</inkml:trace>
  <inkml:trace contextRef="#ctx0" brushRef="#br0" timeOffset="132517.99">21084 6846 0,'0'0'0,"25"0"16,-25-25-16,25 25 47,-1 0-32,1 0-15,25 0 16,74 0 0</inkml:trace>
  <inkml:trace contextRef="#ctx0" brushRef="#br0" timeOffset="132764.99">21233 6821 0,'0'25'15,"25"-25"17,-25 25-32,0 0 15,0 0 1,24-1-16,-24 26 15,0 24 1,25-74-16,-25 100 16</inkml:trace>
  <inkml:trace contextRef="#ctx0" brushRef="#br0" timeOffset="133131.99">21605 6796 0,'-25'0'16,"25"25"15,25-25-31,-25 25 16,0 0 0,0 0-1,25 49 1,-1 1-1,-24-51-15,0 26 16,25 49-16</inkml:trace>
  <inkml:trace contextRef="#ctx0" brushRef="#br0" timeOffset="133431.99">21927 6871 0,'0'0'0,"0"-25"16,0 50-16,0 0 47,25-25-32,-25 74 1,25-24 0,-25 24-1,25 1 1,-25-1 0</inkml:trace>
  <inkml:trace contextRef="#ctx0" brushRef="#br0" timeOffset="133717.99">21580 7069 0,'0'0'0,"0"-24"15,25 24 1,0 0 15,-1 0-15,51 0 0,24 0-1,50 24 1</inkml:trace>
  <inkml:trace contextRef="#ctx0" brushRef="#br0" timeOffset="135432">22771 6747 0,'0'25'78,"25"-1"-62,-25 1-1,0 0-15,0 0 16,0 49 0,0-49-16,24 50 15,-24-51-15,25 1 16,0 0-16</inkml:trace>
  <inkml:trace contextRef="#ctx0" brushRef="#br0" timeOffset="135732">23143 6747 0,'-25'0'0,"50"25"0,-50-25 16,25 24 15,0 1-15,0 0-16,0 0 15,0 25 1,25 24 0,0 25-1,-1-74 1,1 49-16</inkml:trace>
  <inkml:trace contextRef="#ctx0" brushRef="#br0" timeOffset="135997.99">22771 6970 0,'0'0'15,"0"25"-15,0-25 16,25 0 15,-1 0-15,51 0-1,49 0 1</inkml:trace>
  <inkml:trace contextRef="#ctx0" brushRef="#br0" timeOffset="136431.99">23391 6697 0,'0'0'0,"0"25"15,25-25 48,-1 0-32,1 0-31,0 0 16,49 0-1,1 0 1,-26 25 0</inkml:trace>
  <inkml:trace contextRef="#ctx0" brushRef="#br0" timeOffset="136955.99">23515 6722 0,'0'25'16</inkml:trace>
  <inkml:trace contextRef="#ctx0" brushRef="#br0" timeOffset="138746.99">23589 6796 0,'0'-24'125,"25"24"-109,-25 24 312,0 1-313,0 50-15,0-50 16,25 49 0,-25-49-1,0 0 1,-25 24-1,25 1 1</inkml:trace>
  <inkml:trace contextRef="#ctx0" brushRef="#br0" timeOffset="141347">23986 6747 0,'0'-25'0,"0"50"110,0 0-95,0-1-15,0 1 16,0 50-16,0-26 31,25 1-15,-25-25-16,0 24 0</inkml:trace>
  <inkml:trace contextRef="#ctx0" brushRef="#br0" timeOffset="141679.99">24284 6722 0,'0'0'0,"0"25"15,0 0 17,0-1-1,0 1-16,0 0 1,0 0-16,0 0 16,0 49-1,25-24 1,-25 24 0</inkml:trace>
  <inkml:trace contextRef="#ctx0" brushRef="#br0" timeOffset="141979.99">23961 6921 0,'-24'0'0,"48"0"16,-24-25 31,25 25-47,0 25 16,0-25-1,0 0-15,24 0 16,26 24-16</inkml:trace>
  <inkml:trace contextRef="#ctx0" brushRef="#br0" timeOffset="143597">16123 7714 0,'-25'0'0,"25"-25"0,0 50 15,25-25 1,0 0 46,0 0-46,-25-25-16,24 25 0,51 0 16,-1 0 15,1 0-31</inkml:trace>
  <inkml:trace contextRef="#ctx0" brushRef="#br0" timeOffset="143879.99">16222 7714 0,'0'0'0,"25"0"47,-25 25-31,0 0-1,25 0 1,-25-1-16,0 1 15,25 0 1,-25 0-16,24 99 0</inkml:trace>
  <inkml:trace contextRef="#ctx0" brushRef="#br0" timeOffset="144196.99">16594 7764 0,'0'0'0,"0"25"62,25-25-46,-25 24-16,0 1 15,0 0-15,0 25 16,25 24 0,-25 25-16</inkml:trace>
  <inkml:trace contextRef="#ctx0" brushRef="#br0" timeOffset="144479.99">16942 7739 0,'0'25'0,"0"0"47,0-1-31,24-24-16,-24 25 16,0 0-16,0 25 15,25-1 1,0 75-1</inkml:trace>
  <inkml:trace contextRef="#ctx0" brushRef="#br0" timeOffset="144733.99">16644 7937 0,'0'25'16,"25"-25"15,0 0-15,-1 0-1,1 0-15,74 0 0</inkml:trace>
  <inkml:trace contextRef="#ctx0" brushRef="#br0" timeOffset="145079.99">17264 7789 0,'0'24'62,"0"1"-31,0 0-31,0 0 16,25-25-16,-25 49 0,0 1 16,0-25-1,25 49-15</inkml:trace>
  <inkml:trace contextRef="#ctx0" brushRef="#br0" timeOffset="145363">17562 7764 0,'-25'0'0,"50"0"16,-50 0 0,25 25 15,25-25-31,-25 24 31,0 51-15,0-50-16,25 24 15,-25-24-15,24 74 0</inkml:trace>
  <inkml:trace contextRef="#ctx0" brushRef="#br0" timeOffset="145645.99">17289 7987 0,'25'0'32,"-1"0"-1,26 0-16,0 0 1,49 0 0,-25 0-16</inkml:trace>
  <inkml:trace contextRef="#ctx0" brushRef="#br0" timeOffset="146895.99">18455 7689 0,'24'0'47,"1"0"-31,0 0-1,0 0 1,25 0-1,24 0 1,25-24 0,0 24-16</inkml:trace>
  <inkml:trace contextRef="#ctx0" brushRef="#br0" timeOffset="147179">18678 7665 0,'0'24'47,"0"1"0,25 0-47,-25 0 16,0 0-16,0-1 15,25 76 1,24-1-16</inkml:trace>
  <inkml:trace contextRef="#ctx0" brushRef="#br0" timeOffset="147495.99">19075 7689 0,'0'25'63,"25"-25"-47,-25 25-16,0 0 15,0 0-15,0 24 16,0 26-1,24 49-15</inkml:trace>
  <inkml:trace contextRef="#ctx0" brushRef="#br0" timeOffset="147762.99">19348 7689 0,'0'25'47,"0"0"-32,24-25 1,-24 25-16,0 0 15,0-1-15,25 51 16,25 74 0</inkml:trace>
  <inkml:trace contextRef="#ctx0" brushRef="#br0" timeOffset="148030">19124 7937 0,'-24'0'0,"48"0"15,1 0 32,-25-24-47,25 24 16,74 0-16</inkml:trace>
  <inkml:trace contextRef="#ctx0" brushRef="#br0" timeOffset="148396">19621 7764 0,'-75'-25'15,"75"0"17,25 25 14,0 0-46,0-25 16,-1 25-16,76 0 16,98 0-1</inkml:trace>
  <inkml:trace contextRef="#ctx0" brushRef="#br0" timeOffset="148695.99">19769 7665 0,'0'24'78,"0"1"-63,25 0-15,-25 0 0,25 49 16,0 25 0,-25-49-1</inkml:trace>
  <inkml:trace contextRef="#ctx0" brushRef="#br0" timeOffset="149745.99">20439 7739 0,'0'0'0,"0"25"47,25-25-47,0 0 32,-1 0-17,1 0-15,25 0 16,49-25-1,75 0-15</inkml:trace>
  <inkml:trace contextRef="#ctx0" brushRef="#br0" timeOffset="149979.99">20712 7739 0,'0'0'0,"0"25"63,0 0-48,0-1-15,0 1 0,0 25 16,50 124-1</inkml:trace>
  <inkml:trace contextRef="#ctx0" brushRef="#br0" timeOffset="150317">21034 7764 0,'0'0'0,"25"0"47,0 0-31,0 0-16,0 0 15,-1 0-15,51 0 16,49 0 0</inkml:trace>
  <inkml:trace contextRef="#ctx0" brushRef="#br0" timeOffset="150578.99">21208 7739 0,'0'25'47,"0"0"-16,25-25-31,-25 24 16,0 26-16,25 49 16,-25 50-1</inkml:trace>
  <inkml:trace contextRef="#ctx0" brushRef="#br0" timeOffset="150913.99">21580 7714 0,'0'25'32,"0"0"-1,0 0-31,25-25 15,-25 74 1,25 25 0,-25-49-1,24 49-15</inkml:trace>
  <inkml:trace contextRef="#ctx0" brushRef="#br0" timeOffset="151196">21903 7714 0,'0'0'0,"0"25"31,0 0 0,0 0-15,0-1-16,0 1 15,24 50 1,-24 24 0,25 0-16</inkml:trace>
  <inkml:trace contextRef="#ctx0" brushRef="#br0" timeOffset="151478.99">21506 7987 0,'0'0'0,"0"-25"0,24 25 16,1 0 15,0 0-15,25 0-1,24 0 1,100 25-1</inkml:trace>
  <inkml:trace contextRef="#ctx0" brushRef="#br0" timeOffset="152712">22597 7565 0,'25'0'78,"0"0"-62,-1 0-16,1 0 15,0 0-15,25 0 16,74 25 0,25-25-1,-50 0-15</inkml:trace>
  <inkml:trace contextRef="#ctx0" brushRef="#br0" timeOffset="153029">22845 7565 0,'0'25'63,"0"0"-48,25-25 1,-25 25-16,0 0 0,25 49 15,0 0 1,-25 26 0,24 24-1</inkml:trace>
  <inkml:trace contextRef="#ctx0" brushRef="#br0" timeOffset="153467.99">23267 7590 0,'0'0'0,"25"0"16,-1 0 31,1 0-32,0 0 1,25 0 0,49 25-1,-74-25-15,49 0 16,-24 0-16</inkml:trace>
  <inkml:trace contextRef="#ctx0" brushRef="#br0" timeOffset="153779">23490 7590 0,'-25'0'15,"50"0"-15,-25 25 32,0 0-17,0 0 1,0-1-16,25 1 15,0 74 1,-1 25 0,1-49-1</inkml:trace>
  <inkml:trace contextRef="#ctx0" brushRef="#br0" timeOffset="154144.99">23812 7640 0,'25'0'47,"0"-25"-31,0 25-1,0 0-15,49 0 31,1 0-15,-26 0 0,1 0-16</inkml:trace>
  <inkml:trace contextRef="#ctx0" brushRef="#br0" timeOffset="154445">23986 7565 0,'0'25'62,"25"-25"-46,-25 25-16,0 0 15,0 0-15,25-1 16,0 100 0,-1 25-1</inkml:trace>
  <inkml:trace contextRef="#ctx0" brushRef="#br0" timeOffset="164715.99">16942 6524 0,'0'-25'15,"24"25"32,-48 0-16,24 25 16,0-1-31,0 1 15,0 0 16,24-25-31,-24-25 15,25 25-15,-25-25-1,0 1-15,-25 24 16,1 0-16</inkml:trace>
  <inkml:trace contextRef="#ctx0" brushRef="#br0" timeOffset="165343.99">19050 6474 0,'-25'0'16,"0"0"15,1 0-15,24 25-1,-25-25 1,25 25-16,0-1 16,0 1-1,0 0-15,49-25 16</inkml:trace>
  <inkml:trace contextRef="#ctx0" brushRef="#br0" timeOffset="165461.99">19075 6474 0,'0'0'0,"0"-25"16,-25 25 0,0 0-1,0 25 1,1 0-16</inkml:trace>
  <inkml:trace contextRef="#ctx0" brushRef="#br0" timeOffset="166094">21109 6474 0,'0'0'0,"-25"0"0,25 25 32,-25-25-1,0 25-15,1-25-16,-26 49 15,50-24 1,50-25-1,24 0 1,-24 0 0,-26-25 15,-24 0-31,-24 1 16,-26 24-1,0 24 1</inkml:trace>
  <inkml:trace contextRef="#ctx0" brushRef="#br0" timeOffset="166494">23093 6325 0,'-25'0'0,"1"25"16,-1-25-1,25 25 1,-25 0-1,50 49-15</inkml:trace>
  <inkml:trace contextRef="#ctx0" brushRef="#br0" timeOffset="166593.99">23217 6424 0,'0'0'0,"0"-24"16,-25 24-16,25-25 15,-24 25-15,-76-25 16</inkml:trace>
  <inkml:trace contextRef="#ctx0" brushRef="#br0" timeOffset="167193.99">21406 8136 0,'-24'0'16,"24"25"15,-25-25-15,25 25 15,-25-25-31,25 24 16,-25-24-16,25 25 15,0 0-15,50 0 16,-25-25 15,-1 0-15,-24-50-1,-24 25 1,-1 25 0,-25 25-16</inkml:trace>
  <inkml:trace contextRef="#ctx0" brushRef="#br0" timeOffset="167776.99">19124 8161 0,'-24'0'15,"24"25"1,0-1 15,0 1-15,0 0-1,24-25 1,1 0-16,0 0 16,25 0-1,-26-25 1,1-24-1,-50 24 1,1 25-16,-1-25 16,0 25-16,-25 25 15</inkml:trace>
  <inkml:trace contextRef="#ctx0" brushRef="#br0" timeOffset="168330">17512 8310 0,'-25'-25'15,"0"25"1,1 0 0,-1 25-1,-25-1 1,1 1 0,24 0-1,25 0 1,49-25-1,1 0 1,0-50 0,-50 25-1,-25 25 1,0 0 15</inkml:trace>
  <inkml:trace contextRef="#ctx0" brushRef="#br0" timeOffset="183875">19422 8979 0,'0'0'0,"25"0"31,0-25-15,-1 25-1,1 0 1,0 0 15,-25-24-31,25 24 16,0 0-1,24 24 1,-24-24-16,25 0 16,-25 0-16,49 0 15,50 0 1,-25 0-1,0 25 1</inkml:trace>
  <inkml:trace contextRef="#ctx0" brushRef="#br0" timeOffset="184240.99">19571 9153 0,'0'0'0,"25"0"78,0 0-62,-1 0-16,1 0 16,0 0-16,25 0 15,49 0 1,0 0-1,50 25 1</inkml:trace>
  <inkml:trace contextRef="#ctx0" brushRef="#br0" timeOffset="184940.99">20067 8607 0,'-25'0'31,"50"0"-31,-25 25 31,25-25-31,0 25 16,24 24-1,50 51 1,-24-51 0,24 26-1,-49-26 1,-1 1 0,-49 0-1,0-26 1,-25 51-1,1-75-15,-1 25 16,25-1 0,-50 1-16,1 0 31,-1 0-15,-74 49-1</inkml:trace>
  <inkml:trace contextRef="#ctx0" brushRef="#br0" timeOffset="185524.99">21059 8731 0,'0'-25'0,"25"25"0,-50 0 31,25 25-15,0 0 15,25 0-15,-25 24 0,25 51-1,-25 24 1,0-50-1,25 25 1,-25-49 0,24 0-16</inkml:trace>
  <inkml:trace contextRef="#ctx0" brushRef="#br0" timeOffset="186051">21357 9103 0,'0'-24'16,"0"48"15,25-24-15,-1 0-1,1 0-15,0 0 16,0 0 0,49-24-1,1 24 1,-1 0-1,-49 0 1</inkml:trace>
  <inkml:trace contextRef="#ctx0" brushRef="#br0" timeOffset="-176631.75">22498 7268 0,'0'0'0,"-25"0"47,25 25-32,0-1 1,0 1 0,0 0-16,25 25 15,-25 49 1,0 25 0,25 0-1,-25-25 1,24 0-1,-24-49 1,0 0 0,0-26-1,0 1 17,0 0-17,0 0 48,25-25-48,0 0 1,-25 25 0,25-25-16,0 0 15,-1 0-15,26 24 16,25-24-1,-1 0 1,25 0 15,0 0-15,-24 0 0,-26 0-1,26 25 1,-1-50-1,1 25 1,-51 0-16,1 0 16,0 0-16,0 0 0,0 0 15,24 0 1,1 25 0,24-25-1,1 0 1,24 0-1,-49 0 1,-26 0-16,26 0 16,-25 0-1,24 0-15,1 0 32,24 25-17,-24-25 1,0 0-1,-26 0 1,26 0 0,0 0-1,-1 0 1,-24 0 0,0 0-1,-25-25 32,0 0-31,0 1-1,0-1 1,0 0 0,0-49-1,0-1 1,-25 1-1,25-1 1,0 50-16,-25-49 16,25 49-16,0-24 15,0-26 1,-25 26 0,25-1-1,0 25 1,-24 0-1,24 1 79,0-1-47,-25 25-31,0 0 15,0 0-15,0 0-16,1 0 15,-51-25 1,1 25-1,-25 25 1,-1-25 15,76 0-31,-76 0 16,75 0-16,1 0 16,-1 0-1,0 0 1,0 0-16,-74 0 15,74 0-15,-74 25 16,25-25 0,-1 0-1,26 0 1,-26 0 0,26 0-1,-1-25 1,0 25-1,1-25 1,-50 0 0,24 25-1,50 0 17,-24 0-17,-1 0 1,25-25-1,0 50 1</inkml:trace>
  <inkml:trace contextRef="#ctx0" brushRef="#br0" timeOffset="-171548.75">22002 8483 0,'25'0'31,"-1"0"16,-24 25-32,0 0 17,0 0-17,0 24 1,25 75-1,25 0 1,-25-49 0,-1-1-1,-24-24 1,25-25 0,-50-25-16</inkml:trace>
  <inkml:trace contextRef="#ctx0" brushRef="#br0" timeOffset="-171198.73">22498 8483 0,'0'0'0,"0"25"47,0 0-31,0 0-1,0-1-15,-25 51 31,25 24-31,0-49 0,-25 49 16,25-74-16,0 74 16,25 0-1,-25 25 1</inkml:trace>
  <inkml:trace contextRef="#ctx0" brushRef="#br0" timeOffset="-170264.75">22944 9103 0,'0'0'0,"0"-24"31,-24 24-15,24 24-16,-25-24 16,0 25-1,-25 0 1,1 25-1,24-1 1,25 1 0,25-25-1,24-1 17,26-24-17,49 0 1,-124-24-16,99-1 15,-74 0 1,-25 0 0,-25 25-16,25-25 15,-25 1-15,0-1 16,-24 0 0,-1 0-1,-24-24 1,49 24-1,-25-25 1,26 50-16,-1-50 31,25 26-31,-25-1 16,25 0 0,0 0-1,25 0 1,24-24-1,1 24 1,0 25 0,-26 0-16,1 0 15,-25 25-15,25 0 16,0 99 0,-25-50-1,0 1 1,0-1-1</inkml:trace>
  <inkml:trace contextRef="#ctx0" brushRef="#br0" timeOffset="-169315.75">23391 9203 0,'0'0'0,"0"24"63,25-24-1,-1 0-62,1 0 16,0 0-16,0 0 0,49 0 16,-49 0-16,25 0 15,-1 25 1,-24-25 0</inkml:trace>
  <inkml:trace contextRef="#ctx0" brushRef="#br0" timeOffset="-169048.75">23440 9376 0,'25'0'0,"-25"-25"15,25 25 1,0 0 15,0 25-15,-1-25-16,26 0 16,24 0-16</inkml:trace>
  <inkml:trace contextRef="#ctx0" brushRef="#br0" timeOffset="-168594.73">23614 8954 0,'25'25'78,"0"0"-62,-1 0-16,1-25 0,25 25 16,-25 0-16,49 24 15,-49-49-15,25 50 32,-1-25-17,-49-1 1,-49 26-1,-1-25 1,-25 24 0,51-24-16,-1 0 15,-25 0-15</inkml:trace>
  <inkml:trace contextRef="#ctx0" brushRef="#br0" timeOffset="-167215.75">24209 8558 0,'0'0'0,"-24"0"0,48 0 47,-24 24 0,25-24-32,0 0-15,0 0 16,24 0 0,26 0-1,-50 0-15,49 0 16,-49 0-16,0 0 16,-1 0-1,1 0 1,-25 25 78,-25-25-63,25 25 31,0 0-46,-24-25-16,24 25 16,0-1-16,-25 76 15,0-1 1,25 0-1,0-24 1,0-26 0,0-24-16</inkml:trace>
  <inkml:trace contextRef="#ctx0" brushRef="#br0" timeOffset="-166632.75">24259 9426 0,'0'0'0,"0"-25"0,25 25 47,0 0-16,-1 0-15,1 0-16,74 0 16,25 25-1,-24-25 1,-26 25 15,-49-25-15,0 24-1</inkml:trace>
  <inkml:trace contextRef="#ctx0" brushRef="#br0" timeOffset="-165632.75">24532 9922 0,'0'-25'0,"-25"25"31,0 0 1,25 25-32,-25-25 15,1 25-15,-1-1 16,-25 26 15,50 0-15,0-25-1,0 24 1,50 1 0,24-25-1,1-25 1,24-25 0,-50-25-1,-24 25 1,-25-24-1,-25 24 1,25 0 15,-24 0-31,-1 25 0,0-25 16,0 25 0,0-24-1,-49-1 1,24 0-1,1 0 1,-1-24 0,25 24-1,1-25 1,24 25 0,0-24-1,0 24 1,24-25-1,1 26 1,0 24 0,25 0-1,-26 24 1,1 1 15,0 50-15,0 24-1,-50 25-15</inkml:trace>
  <inkml:trace contextRef="#ctx0" brushRef="#br0" timeOffset="-147281.75">322 10021 0,'0'-25'0,"0"0"16,-24 25-1,24-24 17,0 48-17,24-24-15,-24 25 47,25-25-47,0 50 31,49 0-15,-74-26-16,50 26 16,-25-25-16,0 0 15,0-1 1,-1 26 0,1-25-1,-25 0 1,25-25 46,-25-25-30,25 25-17,-25-25-15,25 25 16,49-74-1,-49 49-15,24-25 16,75-49 0,0 24-1,-49 51 1,-26-1 0,-24 0-1,-50 50 1</inkml:trace>
  <inkml:trace contextRef="#ctx0" brushRef="#br0" timeOffset="-118822.74">16520 10889 0,'0'25'125,"0"0"-125,0 0 15,0-1-15,0 26 0,50 124 16,-26-100-1,1 25 1,0-24 0,-25-50-1,25 49 1</inkml:trace>
  <inkml:trace contextRef="#ctx0" brushRef="#br0" timeOffset="-118155.74">16520 10790 0,'0'-25'47,"25"25"-32,-25-25-15,25 25 16,24-49 0,50 24-16,25 25 15,-74 50 17,0-26-17,-26 51 1,1-1-1,-25-24 1,-25 24 0,-24 25-1,-26-49 1,26-25 0,-1-25-1,-148-75 1</inkml:trace>
  <inkml:trace contextRef="#ctx0" brushRef="#br0" timeOffset="-117539.74">17438 10691 0,'-25'0'31,"25"25"-15,0-1-1,-25-24-15,25 50 16,-25 49 0,0 0-1,1 1 1,24 24-1,24-50 1,26 25 0,0-49 15,24 0-15,-74-26-16,99 1 15,-74-25-15,74 25 16</inkml:trace>
  <inkml:trace contextRef="#ctx0" brushRef="#br0" timeOffset="-116939.74">17735 10914 0,'0'-25'31,"25"25"1,-25-25-17,25 25-15,0 0 16,0 0-16,24 0 16,-24 0-1,49 100 1,-49-26-1,-25-49-15,-25 74 16,25-74-16,-24 74 16,-1-24-1,-25-51 17,50 1-17,25-25 48,0-25-48,0 25-15,-1 0 16,1 0-16,74-24 16</inkml:trace>
  <inkml:trace contextRef="#ctx0" brushRef="#br0" timeOffset="-116056.74">18455 10815 0,'24'0'63,"-24"25"-32,0-1-31,0 1 16,0 0-16,0 0 0,25 24 15,-25 26 1,25 24-1,0-49 1,0-1 0,0-24-1,-1 0 1,1 0 0,50 0-1,-51-25 1,26 0-1,0 0 1,-26 0 0,1-25-1,0 0 1,-25 0-16,25-24 16,-25 24-16,0-25 15,0-24 1,-50-26-1,25 1 1,-24 50 0,49 24-16,-25 25 15,25-25 1,-25 25 0</inkml:trace>
  <inkml:trace contextRef="#ctx0" brushRef="#br0" timeOffset="-113356.72">19571 10740 0,'0'-24'32,"25"24"-17,-25-25-15,25 25 78,-25 25-78,0-1 16,24 1-16,26 99 16,-25 0-1,24 0 1,-24-49-1,0-26 1</inkml:trace>
  <inkml:trace contextRef="#ctx0" brushRef="#br0" timeOffset="-112706.72">19496 10666 0,'0'-25'0,"0"50"47,-24-25-15,24 25-32,0 0 0,0-1 15,-25 1 1,0 25-1,0 49 1,0-49 0,1-1-1,24-24 1,-25 0 0,25 0-1,0-1 32,0-48-47,25 24 31,-1 0-15,1 0 0,25 0-1,24-25 1,50 0-1,-24 0 1,-51 25 0,1 0-1,-25 0-15,-1 25 0</inkml:trace>
  <inkml:trace contextRef="#ctx0" brushRef="#br0" timeOffset="-112238.74">19893 10344 0,'0'0'0,"25"0"62,-25 24-62,25-24 16,0 25 0,49 25-16,1 24 15,24 25 17,-50 1-17,-24-76-15,0 76 16,0-76-16,-25 51 15,25 123 1,-75 75 0</inkml:trace>
  <inkml:trace contextRef="#ctx0" brushRef="#br0" timeOffset="-101924.73">20712 11261 0,'0'25'47,"25"-25"-47,0 0 31,-1 25-16,1-25-15,25 0 16,24 25 0,25 0-1,-74-25-15,25 0 16,-25 24-16,-1-24 16,1 0-1</inkml:trace>
  <inkml:trace contextRef="#ctx0" brushRef="#br0" timeOffset="-101641.74">20886 11485 0,'-25'0'31,"0"0"-15,25 24 15,25-24 1,0 0-32,24 25 15,150 0 16</inkml:trace>
  <inkml:trace contextRef="#ctx0" brushRef="#br0" timeOffset="-100608.74">21729 10716 0,'25'0'47,"-25"24"31,0 1-47,25-25-31,-25 25 16,0 0-16,0 0 16,24 49-1,-24 25 1,25 25-1,-25-49 1,0-1 0</inkml:trace>
  <inkml:trace contextRef="#ctx0" brushRef="#br0" timeOffset="-100291.73">22225 10815 0,'-25'0'0,"25"25"31,-25-25-16,25 24-15,0 1 16,-24 25-16,-1 24 16,0-49-16,0 99 15,25-99 1,-25 49-16,1 50 31,-26 25-31</inkml:trace>
  <inkml:trace contextRef="#ctx0" brushRef="#br0" timeOffset="-99707.74">22498 11385 0,'-25'0'15,"0"0"17,0 0-17,1 25-15,-26 0 16,0 0 0,1 24-1,49 1 1,-25 24-1,50-49 1,0 25 0,49-50-1,25-25 1,-74 0 0,0 0 15,-75-24-16,-24 49 1,-1 0 0,51 25-1,-26-1-15</inkml:trace>
  <inkml:trace contextRef="#ctx0" brushRef="#br0" timeOffset="-98975.74">22870 11187 0,'25'0'62,"0"0"-30,-25 25-17,24-25-15,1 0 0,0 0 16,25 0-1,49 0 1,-50 0 0,1-25-1</inkml:trace>
  <inkml:trace contextRef="#ctx0" brushRef="#br0" timeOffset="-98675.74">22920 10939 0,'0'0'0,"24"0"47,-24 25-32,0-1 1,0 1-16,25 0 16,-25 49-1,25 1 1,0 24 0,-25-24-16</inkml:trace>
  <inkml:trace contextRef="#ctx0" brushRef="#br0" timeOffset="-97008.74">23490 10666 0,'0'25'31,"0"0"1,25-25-17,-25 24-15,0 1 16,0 0-16,25 49 31,-25 50-15,24-49-1,1 24-15</inkml:trace>
  <inkml:trace contextRef="#ctx0" brushRef="#br0" timeOffset="-96708.73">23862 10716 0,'-25'0'31,"25"24"-31,0 1 16,-25 0-1,25 25 1,0 24-1,0 50 1,0 0 0,0 0-1,-24 0-15</inkml:trace>
  <inkml:trace contextRef="#ctx0" brushRef="#br0" timeOffset="-96108.74">24209 11212 0,'0'0'0,"0"-25"16,0 0-1,0 0 1,-24 25-1,-1 0 17,0 0-32,0 25 15,-49 50 1,24 24 0,50-25 15,0 1-16,50-26 1,49 1 0,-25-50-1,-24 0 1,0-25 0,-75 0-1,-25-24 1,25 49-16,1 0 15,-1 0-15,-25 0 16,-24 49 0</inkml:trace>
  <inkml:trace contextRef="#ctx0" brushRef="#br0" timeOffset="-84275.74">14808 9054 0,'-74'74'15,"74"-49"17,-25 0-17,25 0-15,-49 99 16,49 0 0,0-50-1,0 25 1,0 25-1,24-25 1,-24-49 0,25-25-16,0 24 15,-25-24 1,25 0-16,-25 25 16,25-25-1,-25-1 16,0 26-15,0 0 0,0-26-1,0 26 1,0-25 0,0 24-1,0-24 1,24 0-1,1-25 1,50 25 0,-26-25-1,50 0 1,25 0 0,0 0-1,-49-25 16,49 25-15,74-50 0,-49 1-1,0-1 1,-50 25 0,-24 25-1,-1 0 1,0 0-1,-49 0-15,25 0 16,-25 25-16,24-25 16,26 0-1,24 0 1,25-25 0,0 25-1,-25 0 1,0-24 15,25 24-15,-49 0-1,49 0 1,0 0 0,0 24-1,-25-24 1,0 25-1,-24-25 1,24 25 0,0-25-1,0 0 1,-24-25 0,24 25-1,0 0 16,1 0-15,-26 0 0,25 0-1,-49-25 1,24 25 0,1-49-1,-1-1 1,0-49-1,1-25 1,-75 25 0,0 74-16,-25-74 15,0 74-15,-24-50 16,-1 1 0,25 49-16,-49-24 15,49 24 1,-25 25-1,-74-25 1,0 0 0,0 25-1,99 0-15,-99 0 16,0 0 0,0-25-1,-49 1 1,74-1-16,-50 0 15,99 0-15,-124 0 16,-74-24 0,-24-1-1,48 25 1,-48 1 0,48-1-1,175 25-15,-125 0 16</inkml:trace>
  <inkml:trace contextRef="#ctx0" brushRef="#br0" timeOffset="-83060.74">24507 11137 0,'-25'0'31,"25"25"16,25-25-16,0 0-15,0 0-1,-25 25-15,49-25 16,26 0-1,-26 25 1,1-25 0,-50-25 15,-25 25-31</inkml:trace>
  <inkml:trace contextRef="#ctx0" brushRef="#br0" timeOffset="-82344.73">25102 10864 0,'0'0'0,"0"-24"16,-24 24 15,24-25-15,-25 25-1,0 0 1,0 0 0,-24 25-1,24-1 1,0 51-1,0-1 1,0 25 0,50-24-1,-25-1 1,25-49 0,25 25-1,-1-50 1,1 0 15,-1-25-15,-24 0-1,0-24 1,0-26 0,-50 25-1,25 1 1,-50-1-1,1 1 1,24 24 0,0 25-16</inkml:trace>
  <inkml:trace contextRef="#ctx0" brushRef="#br0" timeOffset="-80475.73">20910 12849 0,'0'0'0,"-24"0"31,48 0 141,1 0-140,74 25-17,-24-25-15,-1-25 16,1 25 15,-51 0-15</inkml:trace>
  <inkml:trace contextRef="#ctx0" brushRef="#br0" timeOffset="-80144.74">20836 13047 0,'0'0'0,"0"-25"46,25 25-14,0 0-17,24 0 1,1 0 0,-1 0-1,26 0 1,-50 0-16,49 0 15</inkml:trace>
  <inkml:trace contextRef="#ctx0" brushRef="#br0" timeOffset="-71895.74">21853 12452 0,'-25'0'47,"25"-25"-16,-25 25-15,25-25 15,-24 25-31,24-24 15,0-1 17,24 25-17,51-25 1,24 0 0,-25 50-1,-24 25 1,-50-26-16,25 51 15,-50-50-15,25-1 16,-50 76 0,1-26-1,-1-24 1,-24-1 0,74-24-1,-25-25 1,50 0 15,0 0 0,-1 0-15,26 0 0,0 0-1,49-25 1,0 25-16</inkml:trace>
  <inkml:trace contextRef="#ctx0" brushRef="#br0" timeOffset="-71445.74">22622 12204 0,'0'0'0,"-25"0"47,25 25-47,0 0 16,0-1-16,-25 1 16,25 25-16,-25 74 15,-24 0 1,24 0-1,-25 0 1,26-25 15,-1-74-15,0 49-16</inkml:trace>
  <inkml:trace contextRef="#ctx0" brushRef="#br0" timeOffset="-70895.73">23068 12650 0,'0'0'0,"0"-24"0,-24 24 15,-1 0 17,0 0-17,0 0 1,-24 24-1,-1 26 1,0 24 0,26-74-16,-1 50 15,25-25-15,0 24 16,0 26 0,49-26-1,26 1 1,24-25-1,-74-50-15,49 0 16,-49 25 0,0-25-1,-25-49 1,0 49-16,-50 0 16,25 1-16,-49 24 15,49 0-15,-49 24 16,49-24-16,-74 50 0</inkml:trace>
  <inkml:trace contextRef="#ctx0" brushRef="#br0" timeOffset="-70195.74">22299 12105 0,'-24'0'0,"-1"0"31,25 24-15,-25-24-16,0 50 15,-24 49 16,-26 25-31,-24 25 16,25-25 15,-26-25-15,-24 25-16</inkml:trace>
  <inkml:trace contextRef="#ctx0" brushRef="#br0" timeOffset="-69376.74">23217 12477 0,'-25'0'31,"1"0"-15,24 25 0,-25-25-16,0 24 15,-25 51 1,-24-1 0,0 50-1,-1 0 1,50-49-1,-49 24-15</inkml:trace>
  <inkml:trace contextRef="#ctx0" brushRef="#br0" timeOffset="-68595.74">23465 12750 0,'-25'-25'0,"25"0"47,25 25-15,0 0-17,0 0 1,0 0-1,-1 0-15,-24 25 16,25-25-16,-25 25 16,-25-1-1,-24 1 1,24 0 0,0-25-1,50 0 1,-25 25-1,25-25 1,24 0 15,-24 25-15,0-1 0,-25 1-1,0 0 1,-25 0-1,-24-25 1,-1 25 0,-24-75-16</inkml:trace>
  <inkml:trace contextRef="#ctx0" brushRef="#br0" timeOffset="-68107.74">23912 12650 0,'0'25'47,"25"-25"-16,-1 0 0,1 0-15,0 0-16,0 0 15,49 0 1,-49 0-16,25 0 16,-26 0-16</inkml:trace>
  <inkml:trace contextRef="#ctx0" brushRef="#br0" timeOffset="-67911.74">23912 12799 0,'0'0'16,"25"0"-1,-1 0 1,1 0 0,25-25-1,99 25 1</inkml:trace>
  <inkml:trace contextRef="#ctx0" brushRef="#br0" timeOffset="-67462.73">24284 12229 0,'0'-25'47,"0"50"-16,25-25-31,-25 25 0,0-1 16,0 1-16,24 25 15,-24-25 1,25 24-16,0 26 31,-25 24-31</inkml:trace>
  <inkml:trace contextRef="#ctx0" brushRef="#br0" timeOffset="-67112.74">24656 12154 0,'0'-25'0,"0"50"15,0 0 17,-25-25-17,25 25-15,0 0 16,0 49 0,-25 25-1,0 1 1,25-76-16,-24 100 15,24-99-15,0 50 16,-25 123 0</inkml:trace>
  <inkml:trace contextRef="#ctx0" brushRef="#br0" timeOffset="-66396.73">24730 12725 0,'0'0'0,"0"-25"32,0 0-17,25 25 1,-25-25-1,25 25-15,0-24 16,24 24 15,1 0-15,-50 24 0,25-24-16,-25 25 15,-25 0-15,0 0 16,0 0-1,0-1 1,1-24 0,48 0-1,1 0 1,0 0 0,25 0-1,-25 25 1,-1 0-1,-24 0 1,0 0-16,0-1 31,0 1-31,-49 25 16,24-25 0,0-25-16,-25 24 15,26-24-15,-1 0 16,-50-24-16</inkml:trace>
  <inkml:trace contextRef="#ctx0" brushRef="#br0" timeOffset="-58762.74">322 11832 0,'25'-25'0,"0"25"94,-25 25-94,25-25 15,0 25-15,24 24 16,1 1 0,0-1-1,-26 1 1,26-25-1,-25-25 1,-25 25-16,25-25 31,-25-25 16,24 25-47,-24-25 16,25 25-1,-25-25-15,75-24 16,-51 24-16,1 0 16,25-25-16,49-24 15,25-25 1,-25 49 0,-49 25-1,-25 25-15,24-24 16,-24 24-1,25-25-15</inkml:trace>
  <inkml:trace contextRef="#ctx0" brushRef="#br0" timeOffset="-41399.74">10592 10889 0,'0'0'0,"0"25"0,0 0 16,0 0-16,0 49 31,0 25-31,0-49 16,24 99-16,-24-124 16,0-1-16,0 76 15,25 24 1,-25 24-1,-25-48 1,25-1 0,0-25-1,25-24 1,-25-1 0,0 1-1,0-25 1,0 25-1,0-26 1,25 26 0,-25-25-1,25-25 1,24 25 15,1-1-15,-25-24-1,0 0-15,24 0 16,-24-24-16,74 24 16,0 0-1,-74 0-15,75-25 16,-76 25-16,76 25 16,-76-25-16,125 0 15,-124 24-15,99-24 16,0 25-1,25-25 1,-100 0-16,125 0 31,-149 0-31,25 0 0,24 0 16,-49 0-16,124 0 0,24 25 31,-24-25-15,0 0-1,-25 0 1,50 0 0,-75-25-1,74 25 1,-49-25 0,0 25-1,-24-24 1,-1 24-1,74-25 17,-24 0-32,-25 25 15,-99 0-15,74 0 16,-74 0 0,25 0-1,24 0 1,25 0-1,-49 0 1,-25 25 0,0-25-1,-1-25 1,1-25 0,-25 26-16,25-51 15,-25 50-15,0-49 16,25-50-1,-50 0 1,25 0 15,0-25-15,-25-25-16,25 75 31,-25-25-15,1 50-1,24-1 1,-25 26 0,25 24-1,0 0 1,-25 25 0,25-25-1,-25 25-15,0-25 16,1 1-16,-26-1 15,-24 25 1,-50-25 0,0 0-1,-50 25 1,0 0 15,1 25-15,-51-25-1,1 25 1,0-25 0,0 0-1,49-25 1,25 25 0,0-25-1,-49 25 1,49 0-1,124 0-15,-148 0 16,148 0-16,-99 0 16,0 25 15,-50 0-31,1 0 31,49-1-15,99-24-16,-174-24 0</inkml:trace>
  <inkml:trace contextRef="#ctx0" brushRef="#br0" timeOffset="-40432.74">14238 12328 0,'-25'0'16,"50"0"31,-25 25-47,25-25 15,-25 25-15,49 24 16,51 26-1,-76-51-15,100 76 16,-74-76-16,49 51 31,75 74-31,-50-75 16,25-24 0</inkml:trace>
  <inkml:trace contextRef="#ctx0" brushRef="#br0" timeOffset="-39732.74">15602 13171 0,'0'-49'15,"25"49"48,-25 24-63,25-24 0,24 0 15,1-24 1,-25-1 15,-25 0-15,-25-74-16,-25 0 31,26 74-31,-76-25 16,76 50-16,-76 25 15,-24 25 1,0 49 0,25 25-1,74-25 1,25 50 0,50-50-1,24 0 1,75-24-1,50-26 1,123-73 0</inkml:trace>
  <inkml:trace contextRef="#ctx0" brushRef="#br0" timeOffset="-38916.73">16272 13419 0,'0'0'0,"0"-24"0,-25-1 16,0 0-1,-24 0 1,-1 0 0,0 25-1,1 25 1,-26 25 0,26 24 15,24-24-16,50 24 1,0 1 0,49-51-1,0-48 1,-24-1 0,0-74-1,-50 49 1,24-24-1,-24 49 1,50 50 15,-50-1-31,50 26 16,-50-25 0,24 0-1,26 49 1,-25 0-1,0-49 1,-25-50 0,0 1-1,-25-26 1,25-74 0,0 25-1,25 24 1,0 51-1,-1 24 1,26 24 15,0 76-15,-26-26-16,1 0 16,0 1-1</inkml:trace>
  <inkml:trace contextRef="#ctx0" brushRef="#br0" timeOffset="-38249.74">17289 13395 0,'0'0'16,"-25"-25"-16,25 0 0,0 0 15,-25 0 1,0 1 15,-24-1-15,24 25-16,0-25 15,0 25-15,-24 25 16,-50 0 0,49-1-1,0 51 1,26-1 0,-1-49-16,25 49 15,0-49-15,49 25 16,1 24-1,49-74 1,-24-49 0,-1-26-1,0-123 1,-74 49 0,0 99-1,-49-99 1,49 125-16,-25-76 15,0 51 1,25 24 0,-25 50-1,25 24 1,0-24-16,0 74 16,0-74-16,25 99 15,0 0 1,0 0-1,49 50 1</inkml:trace>
  <inkml:trace contextRef="#ctx0" brushRef="#br0" timeOffset="-37850.73">17661 13593 0,'0'0'0,"0"-25"15,-25 25 1,25 25 15,-25-25 0,50 50-31,0-50 16,25-25 0,-1-25 15,-49 1-16,-25 24 1,1 25 0,-1 49-1</inkml:trace>
  <inkml:trace contextRef="#ctx0" brushRef="#br0" timeOffset="-37464.74">18281 12799 0,'0'-25'15,"0"50"17,0 0-17,0 0 1,0 0-16,0 49 16,25 50-1,0-25 1,24 50-1,-24-74 1,-25-51-16,25 76 16,0-76-16,-1 26 15</inkml:trace>
  <inkml:trace contextRef="#ctx0" brushRef="#br0" timeOffset="-37063.74">18231 12824 0,'0'0'0,"0"-25"0,0 0 15,0 1 1,0-1-1,25 25-15,25-50 16,24 25 0,-49 25-16,74 0 15,-74 0 1,99 50-16,-74 0 16,24 74 15,-99-25-16,25-74-15,-74 74 16,49-74-16,-49 49 16,-1-24-1,1-25 1,24-25 0,1-50-16</inkml:trace>
  <inkml:trace contextRef="#ctx0" brushRef="#br0" timeOffset="-35700.74">18901 13469 0,'-25'-74'15,"50"148"-15,-50-173 0,25 74 16,0 0-16,0-49 16,0 49-16,25 0 15,0 25 1,0 0-1,74 50 1,-74-1 0,0 51-1,-25-1 1,0-74-16,-25 24 16,25-24-1,25 0 1,24-25-1,1-25 1,49-25 0,-49 1-1,-26 49-15,1-75 16,-25 51-16,0-26 16,-25 0-1,-24 26 1,24 24-1,-25 24 1,26 51 0,24-1-1,24 1 1,51-51 0,-1-73 15,-24-1-16,-25-49 1,-1 25 0,-48 24-1,-1 50 1,0 25 0,25 24-1,0 26 1,25-26-1,0-49-15,74 75 16,-74-75-16,74 0 16,-74 0-16,74-75 15,-74 75 1,24-99-16,-24-75 31,-50 1-31,-24-1 31,-1 75-15,25 49 0,1 75-1,24 25 1,-25 49 0,50 25-1,-1 25 1,1 0-1,0-100 1,-25 1 0,0 0-1,0-75 17,25 25-32,0-50 31,-1 1-16,1 49-15,25-50 16,-25 50-16,24-25 16,50 25-1,-24 25 1,-26 49 0,-24 1-1,-25 24 1,-25 0-1,-49-24 1,-50-26 0,0-74-1,-74-74-15</inkml:trace>
  <inkml:trace contextRef="#ctx0" brushRef="#br0" timeOffset="-15852.75">6548 13072 0,'0'0'15,"-24"0"-15,24-25 32,0 50-1,0 0-15,-25-25 15,50 0-16,-25-25 1,24 25 0,1-25-1,25 25 1,49-25 0,-74 25-16,49-24 15,-49 24-15,74 0 16,-49 0 15,0 0-15</inkml:trace>
  <inkml:trace contextRef="#ctx0" brushRef="#br0" timeOffset="-15603.75">6598 13295 0,'0'0'0,"25"0"63,0 0-32,-1 0-31,1 0 15,0 0-15,74 0 32,-24-24-32</inkml:trace>
  <inkml:trace contextRef="#ctx0" brushRef="#br0" timeOffset="-13181.75">2282 12725 0,'0'0'0,"0"-25"16,-25 25 15,25 25-31,0 0 31,25-25-15,-25 49-1,25 75 1,0 25 0,-1-25-1,1-49 1,-25-51-16,25 1 16</inkml:trace>
  <inkml:trace contextRef="#ctx0" brushRef="#br0" timeOffset="-12768.75">2183 12725 0,'0'-25'0,"25"25"47,-1 0-32,-24-25-15,25 25 0,0 0 16,74-25 0,0 50-1,-24 0 1,-1 25 15,-49 24-15,-25 25-1,-74 25 1,-1-49 0,1-26-1,-25-49 1,-50-74-16</inkml:trace>
  <inkml:trace contextRef="#ctx0" brushRef="#br0" timeOffset="-12369.75">3101 12526 0,'0'0'0,"0"-24"16,0 48-1,-25-24 1,25 25-1,-25 50 1,0-1 0,0 100-1,25-50 1,0 24 0,25-73-1,50 24 1,-1-74 15,75 25-31</inkml:trace>
  <inkml:trace contextRef="#ctx0" brushRef="#br0" timeOffset="-11920.75">3274 12750 0,'0'0'0,"0"-25"0,0 0 31,25 25-31,0 0 15,24 0 1,1 25 15,-25 0-31,0 24 16,-1-24-16,-24 25 16,-24 49-1,-26 0 1,0-25-1,26-49 1,48-25 15,-24-25-31,25 25 16,50-24 0,73-1-1</inkml:trace>
  <inkml:trace contextRef="#ctx0" brushRef="#br0" timeOffset="-11253.75">3944 12750 0,'0'0'0,"-25"0"16,50 0-16,-50 0 16,50 0-1,-25 24 32,0 1-31,0 0-1,0 25 1,0-26 0,25 51-1,0 74 1,-25-125-1,-25-48 1,25-1-16,0 0 16,-25 0-16,25 0 31,0 1-31,0-125 16,25 0-1,24 75 1,1 74 15,-25 24-15,24 26-1,1 24 1,-25 26 0,24-26-1,-24 0 1,0 26-1,-25-26 1</inkml:trace>
  <inkml:trace contextRef="#ctx0" brushRef="#br0" timeOffset="-10536.75">4837 12601 0,'0'-25'0,"0"50"0,0-25 63,0 25-48,0-1-15,25 1 16,-25 0-16,0 0 0,0 0 16,25 99-1,-25-100-15,24 76 16,1-1 0,0-25-1,-25-24-15</inkml:trace>
  <inkml:trace contextRef="#ctx0" brushRef="#br0" timeOffset="-10120.75">4738 12626 0,'-25'0'0,"25"24"47,-25-24-31,25 25-16,0 0 0,0 0 16,-50 49-1,26 1 1,-26 24-1,25-50 1,25-24 0,25-25-1,0 0 1,0-25 0,24 25-1,26-24 1,49-1-1,0 25 1</inkml:trace>
  <inkml:trace contextRef="#ctx0" brushRef="#br0" timeOffset="-9753.75">5085 12427 0,'0'-25'15,"25"25"16,-25 25-31,25-25 16,-1 0-16,26 25 0,24 49 31,-49-49-31,74 99 16,-49-99-16,24 124 16,-24 49-1,-25-24 1,-50-25-1,-49 24-15</inkml:trace>
  <inkml:trace contextRef="#ctx0" brushRef="#br0" timeOffset="-6953.74">8012 12278 0,'0'-24'31,"0"-1"1,0 50 30,0-1-62,0 1 0,0 0 16,0 0-16,0 148 15,25-148-15,-25 74 16,25 1 0,-1-26-1,26-49 1</inkml:trace>
  <inkml:trace contextRef="#ctx0" brushRef="#br0" timeOffset="-6404.73">7640 13171 0,'0'0'0,"0"-25"15,25 25 1,-25 25 0,24-25-1,1 0 1,50 0-1,24 25 1,0 0 0,25-25-1,25 0 1,-124 25-16,74-50 16,-74 25-16,24 0 15,-24-25 1</inkml:trace>
  <inkml:trace contextRef="#ctx0" brushRef="#br0" timeOffset="-5604.73">8235 13469 0,'0'0'0,"0"-25"47,-25 25 31,1 0-63,-1 0 1,0 0-16,0 25 0,-24 0 16,24 24-1,-25 1 1,25 24 15,-24 50-15,49-74-1,-25 24 1,50 1 0,24-26-1,1 1 1,24-25-1,-49 0-15,99-25 16,-99 0-16,25-25 16,-1 0-1,-24 0-15,0-24 16,-25 24-16,-25 0 16,-25-25-1,-49 26 1,0 48-1,0 51 1,-1 24 0</inkml:trace>
  <inkml:trace contextRef="#ctx0" brushRef="#br0" timeOffset="-3687.73">9277 13345 0,'0'-25'32,"25"0"-17,-50 25 32,25 25-31,-25-25-16,25 25 15,-25 25 1,25-1 0,25-49-1,25-25 1,-25 1-1,-25-26 1,0 25 0,0 0-1,-25 25 1,0 25-16</inkml:trace>
  <inkml:trace contextRef="#ctx0" brushRef="#br0" timeOffset="-3221.74">9947 12675 0,'-25'0'31,"25"25"-15,25-25-1,-25 25-15,0 0 16,0 49 0,24 0-1,1 26 1,25 48-1,-50-73 1,25-50 0,-25 0-16</inkml:trace>
  <inkml:trace contextRef="#ctx0" brushRef="#br0" timeOffset="-2784.74">9971 12650 0,'0'0'0,"0"-24"16,25 24-1,-25-25 1,25 25-16,0-25 16,49 25-1,1 0 1,24 50 0,-25-1-1,-24 1 1,-25-1 15,-25 1-31,-50 24 31,1-24-15,-51 24 0,26-74-1,-50-74 1</inkml:trace>
  <inkml:trace contextRef="#ctx0" brushRef="#br0" timeOffset="-2054.74">10964 12626 0,'0'-25'15,"-25"25"16,25 25-15,-25-25 0,25 24-16,-25 1 15,0 0-15,1 49 16,-1-49-16,25 50 16,-25 49-1,0 24 1,50-73-1,0 24 1,49-24 15,-24-26-15,74 1 0</inkml:trace>
  <inkml:trace contextRef="#ctx0" brushRef="#br0" timeOffset="-1670.74">11361 12774 0,'24'0'15,"-48"0"1,24 25 31,0 0-32,24 0-15,-24 0 16,0 74 0,0-74-16,25 49 15,-25-49-15,0 99 16,25-74 15,-25 24-31</inkml:trace>
  <inkml:trace contextRef="#ctx0" brushRef="#br0" timeOffset="-1238.74">11286 12849 0,'0'-25'0,"-25"25"16,25 25-1,0 0 1,-24-25 0,24 24-16,-50 26 15,25 49 1,-25-74 15,26 49-31,-1-49 31,25 0-15,25-25-16,-1 0 16,1 0-16,0-25 15,25 25 1,-1-25-1,26 1 1,49 48 0</inkml:trace>
  <inkml:trace contextRef="#ctx0" brushRef="#br0" timeOffset="-753.73">11782 12650 0,'25'0'16,"-50"0"-16,50-24 0,-50 24 16,25 24-1,0 1 16,0 0-31,25 74 16,-25 50 15,25 0-15,0 25 0,-1 24-1,-24-74 1,25 25-1,0-100 1,0 1-16</inkml:trace>
  <inkml:trace contextRef="#ctx0" brushRef="#br0" timeOffset="1061.27">12229 12849 0,'0'0'0,"0"-25"32,0 0 14,25 25-14,-25-25-17,24 25-15,51 0 16,-1 0 0,-24 75-1,-25 24 1,-25-74-16,-25 99 15,25-99-15,-50 49 16,1 1 0,-26-26 15,50-49-15,1 25-1,48-25 1,1-25-1,25 25 1,-1 0 0,26-25-1,24 25 1,0 0 0</inkml:trace>
  <inkml:trace contextRef="#ctx0" brushRef="#br0" timeOffset="1744.26">12700 12427 0,'0'0'0,"25"0"47,0 0-32,-25 25-15,24-25 16,51 50-16,-1 49 16,50 74 15,-49 1-15,-26 74-1,-74-49 1,-74 73-1,-74 76-15</inkml:trace>
  <inkml:trace contextRef="#ctx0" brushRef="#br0" timeOffset="12543.26">6623 14957 0,'0'0'0,"0"-25"16,0 1 47,25 24-48,-1 0 1,1 0-16,0 0 0,25-25 15,74 0 1,49 25 0,-98 0-1,-50 0-15,-25 50 0</inkml:trace>
  <inkml:trace contextRef="#ctx0" brushRef="#br0" timeOffset="12743.26">6672 15255 0,'25'0'31,"0"0"-15,0-25-1,49 0 1,1 0-1,-50 25-15,123 0 0</inkml:trace>
  <inkml:trace contextRef="#ctx0" brushRef="#br0" timeOffset="13076.26">7987 14387 0,'0'0'0,"0"25"62,0-1-62,0 1 16,0 0-16,0 25 15,0-26-15,25 100 16,-25-74-16,25 24 16,24 199-1</inkml:trace>
  <inkml:trace contextRef="#ctx0" brushRef="#br0" timeOffset="13359.26">7714 15255 0,'0'0'0,"-25"0"31,50-25 16,0 25-31,0 0-16,0-25 0,198 0 15</inkml:trace>
  <inkml:trace contextRef="#ctx0" brushRef="#br0" timeOffset="14109.27">8508 14461 0,'0'0'0,"-25"25"31,25 0-31,-25-25 16,1 74-1,24-49-15,-50 99 16,50-74-16,-25 49 16,0-74-16,1 148 15,-1-148-15,0 124 16,-49 173-1</inkml:trace>
  <inkml:trace contextRef="#ctx0" brushRef="#br0" timeOffset="14630.27">8979 15032 0,'0'0'15,"-25"0"-15,1 0 16,-1 0 0,0 0-1,0 49-15,-49 50 32,24-24-17,1 49 1,73-25-1,1 0 1,50-49 0,24-50-1,25-25 1,-99 0-16,24-24 16,-49 24-16,-24-25 15,-101 26 1,26 48-1,-149 150 1</inkml:trace>
  <inkml:trace contextRef="#ctx0" brushRef="#br0" timeOffset="15327.27">9599 15230 0,'0'25'47,"0"0"-16,25-25-15,-25-25-1,25 25-15,-25-25 16,25 0-1,-25-24 1,-25 24 0,25 0-1,-25 50 17,0-25-17,25 25-15,0-1 16,-24 1-1,24 0 1,0 49 0,24-74-1,26 0 17,0-24-17,-26-26 1,-24 25-1,-24 0 1,-26 25 0,0 25-1,26 0 1,48 0 0,1 0-16</inkml:trace>
  <inkml:trace contextRef="#ctx0" brushRef="#br0" timeOffset="15676.26">10096 14436 0,'0'0'0,"0"-24"0,0 48 47,24-24-31,-24 25-16,0 25 15,25 74 1,0-25 0,0 25-1,0 25 1</inkml:trace>
  <inkml:trace contextRef="#ctx0" brushRef="#br0" timeOffset="15992.26">10666 14362 0,'0'-25'16,"0"50"-1,0 0 1,0 0 0,0-1-16,-25 76 15,25-76-15,-25 150 32,25-149-32,0 49 15,-49 149 1,24-99-1,-25 100-15</inkml:trace>
  <inkml:trace contextRef="#ctx0" brushRef="#br0" timeOffset="16492.26">11212 14734 0,'0'0'0,"25"-25"0,-25 0 15,-25 25 16,0 0-15,-25 50 0,-49 74-1,49-25 1,26-74-16,-26 99 16,50-99-16,0 49 15,25 75 1,49-99-1,50-25 1,0-75 0,-74 0-1,-50-49 17,-50 74-17,-74 25 1,-25 50-1,50 49-15</inkml:trace>
  <inkml:trace contextRef="#ctx0" brushRef="#br0" timeOffset="17229.26">12303 15056 0,'0'0'0,"25"0"62,0 0-46,0 0-16,-1 0 16,26 0-1,74 0 1,0 25-16</inkml:trace>
  <inkml:trace contextRef="#ctx0" brushRef="#br0" timeOffset="17428.26">12378 15404 0,'0'0'0,"0"-25"15,24 25-15,1-25 16,0 25 0,49-25-1,50 50 1</inkml:trace>
  <inkml:trace contextRef="#ctx0" brushRef="#br0" timeOffset="17828.26">12601 14833 0,'0'0'0,"25"0"62,-1 0-46,-24 25-16,50-25 0,24 50 31,-49-26-31,74 26 16,-74-25-16,74 49 15,-99-49-15,50 25 16,-50-26-16,-50 76 16,-24-26-1,-50 1 1,50-26 0,-1 1-16</inkml:trace>
  <inkml:trace contextRef="#ctx0" brushRef="#br0" timeOffset="18342.26">13742 14461 0,'0'0'0,"0"-25"0,0 50 62,25 0-46,-25 0-16,24 24 15,26 75 1,-25-24 0,0 24-1,-25-25-15</inkml:trace>
  <inkml:trace contextRef="#ctx0" brushRef="#br0" timeOffset="18642.26">14337 14362 0,'0'0'0,"0"25"47,-25 0-47,25-1 16,-49 76 0,24 24-1,25-75-15,-25 100 16,25-124-16,0 148 15,0-49 1,-25 75-16</inkml:trace>
  <inkml:trace contextRef="#ctx0" brushRef="#br0" timeOffset="19292.26">14709 14957 0,'0'0'0,"0"-25"0,0 1 16,0-1 0,0 0-1,0 0-15,50-24 32,-25 49-17,24 24 1,-24-24-16,0 25 15,-25 0-15,25 49 16,-1-49-16,-48 50 16,-26-1-1,25-49-15,0 0 16,1-1-16,-1-24 16,50 0-1,-1 0 1,1-24-1,0 24 1,25 24 0,-26 26-1,26 0 1,-50-26 0,0 51-1,0-50-15,-25 24 16,-24 1-1,-51-25 1,26 0 0,24-50-1,-24 0-15</inkml:trace>
  <inkml:trace contextRef="#ctx0" brushRef="#br0" timeOffset="19775.26">15627 14833 0,'0'-25'16,"-25"25"0,0 0 15,25 25-31,-24 0 16,-1 0-16,-25 49 15,-49 50 1,24-25-1,26 25 1,49-49 0,74 24-1,50-74 1,-99-25 0,99 0-1,-74 0-15,49-25 16,-49-24-1,-100-26 1,-99 50 0,-173 100-1</inkml:trace>
  <inkml:trace contextRef="#ctx0" brushRef="#br0" timeOffset="21728.26">14287 15528 0,'25'0'16,"-25"25"31,0-1-32,-25-24-15,25 50 0,-49 148 16,-75 75 15,99-223-31,-74 99 16,49-100-16,-123 100 15,-100 0 1,-50-50 0,-24-24-1,149-26-15,-100 1 16,199-50-16,-323 49 16,-99 1-1,0 0 1,124-1-1,-198 1 1,297-25 0,199-25-16,-347 0 15,346 0 1,-148 0-16,-148-50 31,-1-24-15,99 24-1,-74 25 1,25 0 0,24-24-1,100-26 1,-75 1 0,-49-25-1,173 49 1,-74-24-1,50-1 1,24 26 0,-74-26-1,50 26 17,148 24-32,-123-25 15,148 50-15,-25-25 0,-49 1 16,-99-26-1,-26 25 1,26 0 0,-75 1-1,248-1-15,-99 0 16,99 25-16,-123-50 16,-76-24-1,26 0 1,49 24-1,25 0 1,-25-24 0,124 49-16,-49-49 15,74 49-15,-25 0 16,-24-24-16,-51-51 16,26 1 15,-1-25-16,51 99-15,-26-74 16,25 74-16,-24-74 16,-1-75-1,0 75 1,-24 0 0,49 25-1,-24-100 1,24 50-1,25-25 1,0 25 0,0 0-1,25 50 17,-1-125-32,1 75 31,25 0-16,-25 50 1,24-1 0,1 1-1,24-1 1,1-24 0,-1 25-1,25 24 1,-49 1-1,74-26 1,-99 50-16,49-49 16,-49 74-1,49-74-15,26-1 16,-51 1 15,1 49-15,-25-25-16</inkml:trace>
  <inkml:trace contextRef="#ctx0" brushRef="#br0" timeOffset="22508.27">1984 12204 0,'-24'0'32,"24"-25"30,24 25-46,1-25 15,0 25-31,-25-25 16,25 25-16,49-24 15,50-26 1,50-24-1,-50 49 1,-99 0 0,-1 25-1,-24 25 48,0 0-1,-24-25-62,24 24 16,0 1-16,-25-25 0,0 75 31,0 49-15,25-99-16,-25 74 15,1-74-15,-1 74 16,0 0-16</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8894 13960 0</inkml:trace>
  <inkml:trace contextRef="#ctx0" brushRef="#br0" timeOffset="1687.56">6085 11561 0,'0'-19'16</inkml:trace>
  <inkml:trace contextRef="#ctx0" brushRef="#br0" timeOffset="8829.29">430 12138 0,'19'0'31</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7-30T10:13:37.261"/>
    </inkml:context>
    <inkml:brush xml:id="br0">
      <inkml:brushProperty name="width" value="0.05292" units="cm"/>
      <inkml:brushProperty name="height" value="0.05292" units="cm"/>
      <inkml:brushProperty name="color" value="#FF0000"/>
    </inkml:brush>
  </inkml:definitions>
  <inkml:trace contextRef="#ctx0" brushRef="#br0">2043 1757 1009 0,'0'0'20'0,"0"0"1"16,0 0 21-16,0 0 9 0,0 0-9 0,0 0 10 15,0 0 14-15,0 0 4 0,0 0-6 0,-31 0-20 0,31 0 42 16,0 0-33-16,0 0 5 0,0 0-3 0,0 0-15 16,0 0-8-16,0 0 4 0,0 0-2 0,0 0-10 0,0 0 6 15,0 0-8-15,0 0-1 0,0 0-21 16,0 0-16 0,0 0 7-16,7 66 14 31,-7-54-8-31,0 4 8 0,0-2-4 0,2 1 4 0,-4 2-5 15,4-1 2-15,-2 2-1 0,0-3 3 0,3 1 0 0,-2 0-4 16,2 1 4-16,-1 0-3 0,0-5 5 0,0 3-6 16,1 3 0-16,1-3 0 0,-2 1 3 0,-2 2-1 0,3-2-1 15,-2 3 1-15,2 2 1 0,-2-3 0 0,0 0-2 0,2 0 1 16,-2 0-2-16,-1-2 0 0,2 1-1 0,0-2 1 16,0 1-1-16,0-1-1 0,0-1 9 0,-2 3-4 0,3-3-3 15,-3 0 7-15,1-2-5 0,-1 0-2 0,2 3 1 0,-1-3 6 16,-1 0-11-16,2 1 6 0,-2-2 3 0,0-2-6 15,1 3 4-15,-1-3 2 0,1 1 1 0,1-2-5 0,-2-1 2 16,0 1 4-16,2-1-1 0,-1 1-5 0,0-2 1 0,1 0 3 16,0 1-6-16,-1 0 7 0,-1-3 0 0,3 3-9 15,-1-1-1-15,-1-1 5 0,2 2 4 0,-2-2-7 0,1 1-2 16,1-1 0-16,-3 0 4 0,3 0 3 0,-2 3-2 0,1-4 2 16,-2 2-2-16,2 0 2 0,-2-1-1 0,3 1 1 0,-2-1-5 15,-1-1-1-15,2 2 5 0,1-1-4 0,-2 0 0 16,-1-1-2-16,2 1 8 0,1 1-6 0,-3-3 2 0,1 3 2 15,0-4-2-15,2 1-1 0,-2-1 0 0,0 1 8 0,-1-1-5 16,3-2 1-16,-3 2 2 0,1-2-5 0,0 2 4 16,0-2 2-16,-1 2 1 0,3-2-5 0,-2 0 1 0,4 0 3 15,-2 1 2-15,2 0 6 0,1 0-10 0,0-1 7 16,3 2 0-16,-2-2 3 0,2 0 3 0,1 0-4 0,0 2 0 16,3-2-2-16,-4 2 6 0,4-2-2 0,-1-2-4 0,1 2 1 15,0 0-10-15,2-2 4 0,-1 2-1 0,-2 0-1 0,2 0-1 16,-1-2 2-16,1 2-7 0,0 0 1 0,-2-1 8 15,3 1-1-15,-3-1-5 0,5 1 1 0,-5-1-2 0,3 1-1 16,1 0 7-16,0-2-5 0,1 2-3 0,1-1-1 0,0 0 6 16,0-1-1-16,2 2 2 0,1 0-6 0,-1-1 2 15,0-1 2-15,1 0-1 0,-2 0-2 0,3 2 2 0,-1-2-5 16,1 1 2-16,-1-1 8 0,0 2-5 0,0-2 7 0,0 1-1 16,-3-2 2-16,-2 3-5 0,-1-2 1 0,1 1-2 15,-3 1-6-15,1-2 2 0,-3 2-5 0,1-1 1 0,4 1 1 16,-3 0-1-16,1 0 1 0,1 0 2 0,-3 0 1 15,2 0-2-15,-1 0 1 0,0 0 0 0,1 0 3 0,1 0-5 16,0 0 5-16,0-1-4 0,3 1-2 0,0-2 3 0,0 2 0 16,1 0 1-16,2 0-6 0,-1 0 4 0,2 0-1 15,-4-3 1-15,5 3 0 0,-2 3-1 0,-3-3 0 0,1 0-1 16,-1 0 7-16,0 0-1 0,0 0-1 0,-3 0 0 16,0 2 3-16,-1-2 0 0,-1 1-3 0,-1-1 1 0,1 0-3 15,0 0-1-15,-2 0 1 0,-3 0 0 0,3 0 3 16,-1-1-3-16,-1 1 4 0,2-2 2 0,-3 2-6 0,3 0 4 15,0 0-5-15,2 0 3 0,-3 0 0 0,3 0 3 16,0 0-4-16,2 0-2 0,0 0 2 0,0 0-1 0,0 0 5 16,-3 0 2-16,2 0-3 0,-1 0-3 0,1 0 3 15,0 0 2-15,-1 0-3 0,-1 2 5 0,-2-2-10 0,0 0 8 16,0 1-7-16,0-1 3 0,-1 0-1 0,0-1 1 0,-3 1 4 16,1 0-4-16,0 0 5 0,-1-2-6 0,0 2 5 15,-1 0 0-15,0 0 0 0,0 0-4 0,-2 0-2 0,1 0-1 16,2 0 2-16,-4 0 2 0,2 0-1 0,-1 0-4 15,0-3 6-15,-1 6-7 0,1-6 4 0,-2 3 4 0,1 0-2 16,0 0-5-16,-2 0 8 0,2 0-1 0,1 0-3 0,-3 0 7 16,3 0-1-16,-1 0-6 0,1 0 4 0,-2 0 0 15,2 0-8-15,0 0 6 0,0 0-3 0,1 0 2 0,0 0-2 16,0 0 1-16,-2 0-4 0,2 0 1 0,0 0 2 16,-2 0-3-16,-2 0 7 0,3 0-8 0,-3 0 2 0,0 0 3 15,1 0 2-15,3 3-5 0,-3-3 3 0,2 0 1 16,0 0-3-16,0 0 4 0,0 0 1 0,1 0-1 15,-2 0-3-15,0 0 4 0,-1 0 0 0,0 0-2 0,1 0 0 16,0 0-2-16,-2 0 2 0,2 0-1 0,0 0 5 16,4-3-4-16,-3 3 3 0,0-2-3 0,3 2 1 0,0-1 2 15,1-2-1-15,-1 1-2 0,2 1-1 0,0-1 4 16,-2 0-8-16,1 0 3 0,0 2 0 0,-2-3 0 0,-1 3 1 16,2 0 1-16,-4-2 1 0,0 1 1 0,-1 1 0 15,0-1 4-15,-1 1 1 0,2 0 4 0,-2 0-2 0,2 0 2 16,-2-1 0-16,2-1 2 0,0 0 1 0,0-1-1 15,1 2-2-15,1-1 1 0,-2-1 0 0,0-2-5 0,2 2 0 16,0-1 2-16,-2-1-1 0,-1 0-3 0,2 0 7 16,-3-3-1-16,2 3 1 0,-2-3 21 0,0 1 9 0,0-1-5 15,-2-1-1-15,1-3 4 0,-2 2-10 0,1-1-1 16,-1 1-1-16,1-1-13 0,-2 1-14 0,3-2 3 16,-4 3-1-16,3-2 3 0,-2 1-3 0,2-1-1 0,-2 1-3 15,1 0 0-15,0-1 1 0,-1 0 1 0,-1-1 4 16,2 1-9-16,-1 0 6 0,0 0 2 0,1-3-3 0,-1 1 1 15,1-1-3-15,-2 1-1 0,3-2-3 0,-2 0 4 16,2 0 0-16,-2-1-3 0,2 0 2 0,-2 2 0 0,2-1-2 16,0 1 5-16,-1 0 1 0,1-2 5 0,-1 4-5 15,1-1 2-15,0 1 0 0,-1-2 0 0,0 2 2 0,0 0-3 16,3 3-3-16,-3 2-5 0,2 0 4 0,-3 0 2 16,2 4-2-16,-1 0 1 0,0 0-1 0,3 1 0 0,-4-1 2 15,3-2 3-15,0 0-1 0,-1 1-5 0,2-1 2 16,-2-1-5-16,2 0 6 0,-2 0 0 0,2 1-3 0,0 0-3 15,0-1 4-15,0 1 4 0,-2-2-4 0,2 1 4 16,-2-1-4-16,1 0 6 0,-2 0-4 0,3-1 0 0,0-1-4 16,0 1 2-16,0 1 0 0,0 0 4 0,0-1-8 15,0 2-4-15,0-1 6 0,0 3 2 0,0-1 0 16,0 0-3-16,-3 1 6 0,3 1-3 0,0-1 9 0,0 0 1 16,-1 1-5-16,-1 1 0 0,-1-2-1 0,3 4 6 15,0-3-9-15,-3 1 4 0,3 0-4 0,0 1-1 0,0 1 1 16,-3-3 2-16,3 3-2 0,0 0-6 0,0-1 8 15,0 1-6-15,0-2 3 0,0 2-3 0,0 0 3 0,0 0 0 16,0 0 0-16,0 0 4 0,0 2-6 0,0-2 1 16,0 0-3-16,0 1 3 0,0-1-2 0,0 2-3 0,0-1 7 15,0-1-8-15,0 0 4 0,0 0 3 0,0 1-3 16,-2 1 1-16,-2-2 0 0,-2 2 3 0,0 1-5 16,-2 0 7-16,-2 0-3 0,-1 0-4 0,-3 0 7 0,0 0-2 15,-1-1-5-15,3 1 2 0,-4-1-1 0,2 1-1 0,-1-1 2 16,-1 2 3-16,2-2-1 0,-1-2-1 0,2 2 3 15,-3-1-3-15,3 1 1 0,1-2-2 0,-3 2 4 0,1-2-4 16,1 0 2-16,-1 0-3 0,0 2 6 0,2-2-2 16,-3 0-2-16,1 0 2 0,0 1-2 0,-2-1-2 0,1 0-1 15,-1 1 8-15,-1-1-6 0,-1 3 2 0,0-3-3 0,-2 2 2 16,1 0-3-16,-3 1 4 0,1 0-2 0,-2 0-3 16,1 0 4-16,-2 0 2 0,1 3-1 0,-1-5 5 0,2 3 2 15,-1-3-7-15,1 3 2 0,-1 0-2 0,2-3 0 16,2 2-3-16,0-2 10 0,0 1-12 0,1 0 2 0,2-1 8 15,-2 1 3-15,1-1-3 0,1-1-5 0,-1 2 7 16,-1-2-7-16,0 2 10 0,2-1-12 0,-4 0 4 0,5 2-6 16,-1 0 4-16,2-2 1 0,-1 1-3 0,3 2-3 15,-2-3-2-15,-1 5 5 0,1-5 1 0,0 3 1 0,-3-2-5 16,1 1 2-16,0 1 3 0,-1-4-5 0,3 4 5 0,0-3 5 16,1 0-7-16,1 1-2 0,-1-1 9 0,1-1-1 0,1 0-7 15,0 2 11-15,1-4-12 0,0 4 1 0,0-1-2 16,-1-1 7-16,2 2-6 0,0-2 3 0,-3 0-2 0,2 0 2 15,-3 0 3-15,0 0-4 0,-1 2 6 0,-1-2-7 0,0 2 1 16,-1-1 1-16,0 0 4 0,-1-1-1 0,1 1-2 0,1 1 2 16,0-2 1-16,0 0 0 0,1 2 1 0,-1-4-4 15,3 2 0-15,0 0-4 0,2 0 4 0,-1-2 1 0,2 1 1 16,0 0-2-16,0 1-2 0,2-3 2 0,1 1 2 16,-1 2 1-16,0 0-1 0,0-2-2 0,1-1-3 0,-2 3 3 15,0-3 3-15,1 2-3 0,-2 1-3 0,-2-1-1 0,4-3 3 16,-4 4-1-16,-1 0-1 0,2 0 3 0,-2 0-5 0,2 0 4 15,-3 2-2-15,0 0 3 0,1-1-6 0,2 0 8 16,-2-1-6-16,1 3 0 0,2-3 1 0,-1 2 6 0,-1-2-1 16,5 0-2-16,-2 0 4 0,0 0-7 0,3 1 9 0,2-2-5 15,-1 1 4-15,2-2-9 0,2 2 8 0,-3 0-4 0,2 0 4 16,1 0 1-16,0 0-10 0,0-1-3 0,1-1-16 16,-1 0-24-16,1 0-28 0,1-3-22 0,-5 5-35 0,-3 0-29 15,5 1-36-15,-2 1-30 0,1-2 14 0,-1 2-14 16,-2 2-38-16</inkml:trace>
  <inkml:trace contextRef="#ctx0" brushRef="#br0" timeOffset="2236.67">3213 398 1605 0,'-9'-10'-27'0,"8"3"14"15,2 0 19-15,-1 1 16 0,-3 0 18 0,5-1 9 0,4-1 12 16,-4 1 15-16,4 2 38 0,-6-4 6 0,4 4-13 0,-4-3-11 16,4 1-5-16,-4 0 7 0,2 1 1 0,-2 3-9 15,-2-1-10-15,2 4-12 0,-2-2-10 0,2 3 5 0,-2-2-6 16,0 2-16-16,0 0-13 0,1-1-3 0,-2 1 0 0,1 1-9 15,0-1 0-15,0 2-8 0,-1-3-13 0,3 2 1 16,-1-1 0-16,-3 1-2 0,2 0-3 0,-2 2 2 0,-3-2-2 16,3 4-1-16,-4-1 6 0,-2 2-4 0,0 2 2 0,-3 2 1 15,-1-2-1-15,1 5-2 0,0-2 7 0,0-1-2 0,2 3 0 16,0 0 0-16,2-3 0 0,2 0-4 0,-1 1 1 16,3-2 2-16,3 1-4 0,-1-2-1 0,0 0 2 0,3 0-3 15,2 0 1-15,-2 0-4 0,4-4 3 0,-2 2 1 0,0 0-1 16,2-3 5-16,3 1-1 0,-3 0 4 0,2-1-3 15,0 0 8-15,0 0-4 0,2-1 0 0,-1 0 3 0,1 0 0 16,0-1-3-16,2 0 3 0,-1 3-1 0,1-3-1 16,-2 0 4-16,2 0-2 0,-1 1 2 0,4 0-3 0,-3-1 4 15,0 1 1-15,1 0 2 0,-1-2-6 0,-1 2 4 0,0 0-6 16,2-1-1-16,-4 1 9 0,4-1-2 0,-4 2-9 0,1-1 0 16,0 1 4-16,-2 0-1 0,2-2 2 0,1 4-1 15,-2-3-6-15,1 3-1 0,1 0 8 0,-3-2-2 0,2 3-2 16,-1-3 0-16,-1 3 2 0,0 0-1 0,0 1 2 0,-1 0 1 15,-4 0-2-15,4-1 3 0,-2 0-2 0,0 1 1 16,-2 1-3-16,-1 0 2 0,0 0 2 0,-3 0 1 0,0 0-6 16,-3 0-1-16,0 1 3 0,-1-2-5 0,-2 1 5 15,-2 0-1-15,-1-1-13 0,-1-1-1 0,-1-1 6 0,0-1-9 0,0-1 3 16,-1 1-4-16,-1-4-6 0,2 1-6 0,-3-3 2 16,1 1-7-16,-1-2-4 0,-1-2 5 0,0-1-13 0,1 2-10 15,-1-3-5-15,-1 1-6 0,3-1-22 0,-4 1-9 0,4 3-22 16,-1-5-30-16,5 3-29 0,0-5-6 0,2 6-45 15</inkml:trace>
  <inkml:trace contextRef="#ctx0" brushRef="#br0" timeOffset="2492.94">3105 359 1442 0,'0'0'10'0,"0"-3"9"0,2 2 3 0,-2 2 6 15,0-1 9-15,0 2 16 0,-2-2 13 0,4 0 13 0,0 0-14 16,-2 0 1-16,5 0-4 0,-2-2-8 0,2 4-4 0,-1-4-14 16,2 4-13-16,-1-2-9 0,4 0 0 0,-1 0-4 15,2 0 2-15,0 0 3 0,5 0-6 0,-1-2 0 0,2 1 5 16,2-1-8-16,3-3 5 0,-3 3-10 0,3-4-6 15,0 1-14-15,-1 1-20 0,0-1-31 0,-1 0-35 0,1 3-19 16,0-4-11-16,-1 4-33 0,-5-3-40 0</inkml:trace>
  <inkml:trace contextRef="#ctx0" brushRef="#br0" timeOffset="3000.87">3738 392 1459 0,'-6'-6'20'0,"1"1"7"0,3-2 11 0,-4 1 14 16,0 3 19-16,-2-1 10 0,2 1 9 0,0-2 1 0,0 5-16 15,0-2-5-15,2 2-13 0,-1-1-17 0,1 1-19 16,-2 3-8-16,2-1-8 0,-3 1-1 0,0 3-6 0,-1 1-2 15,-2 1 0-15,1 5 2 0,-1-1 0 0,0 2-2 0,0 0 0 16,1 2-2-16,1-2 1 0,0 3 3 0,1-1 4 16,3 1-3-16,-1-1 3 0,2 1-2 0,1 1-2 0,-2 0 6 15,3-1-4-15,1 0-2 0,1 0-2 0,-1 1 5 16,4-1-2-16,-2-2 1 0,3 1 2 0,1-1-2 0,-2 0 0 16,4 0 2-16,-1-4 1 0,2 2 1 0,0-4 6 0,3 2 8 15,0-4 3-15,0 0 2 0,3 0 11 0,0-2-1 0,2-3 8 16,2 1-5-16,-3-3-1 0,3 0-7 0,3-3-5 15,-1 0-1-15,1-6-5 0,0 0-6 0,-1 0-4 0,1-3 2 16,-1-3-5-16,0 0 0 0,-4-1 3 0,1 0 3 0,-3-2-3 16,-5 1 5-16,-1-1-3 0,-2 1-5 0,-2-2 9 15,-4 3-6-15,-1-3-1 0,-4-1-13 0,-2 2 1 0,-4 0-6 16,-1-1 1-16,-3 0 7 0,-2 2-13 0,-3 0 6 0,-1 2 1 16,-2 2 8-16,-1 1 0 0,1 3 2 0,2 1-3 15,-3 1 0-15,1 4 1 0,1-1-3 0,3 3-3 0,0 0-20 16,1 2-21-16,1 1-14 0,1 1-26 0,6 2-26 15,-1-1-33-15,2 2-43 0,3 0-16 0,1 4-36 0</inkml:trace>
  <inkml:trace contextRef="#ctx0" brushRef="#br0" timeOffset="3318.11">4512 212 1640 0,'-7'-3'7'0,"-4"2"12"16,9 1 19-16,-5-1 20 0,3 0 12 0,-1 1 11 0,1 0 9 15,4 1 3-15,-2-1-8 0,4 1-13 0,-4 0-20 16,2 1-21-16,0-1-15 0,-3 3-12 0,0 0-8 0,-1 3-1 15,-2 2 2-15,0 1 3 0,-1 4-3 0,-1 1 3 16,-2 3 0-16,2 1 7 0,-3 1-6 0,3 1 0 0,-2 0-3 16,2 2-2-16,-2 0 6 0,0 1-7 0,0-2 2 15,0 3-10-15,-1-2-1 0,0 2-9 0,0-2-3 0,-1 0-9 16,2 0-12-16,-2 1-6 0,-1 0-19 0,1-4-3 0,3 4-24 16,-1-6-8-16,3 4-31 0,2-7 11 0,-2 2-39 15</inkml:trace>
  <inkml:trace contextRef="#ctx0" brushRef="#br0" timeOffset="3751.5">4146 272 1348 0,'-4'-5'6'0,"0"0"23"0,4 0 16 0,-7 2 9 16,3 2 21-16,0 0 7 0,0-1 9 0,2 2 5 15,0 0 0-15,2 2-26 0,-4-2-14 0,4 1-11 0,-6 0-23 16,4 2-7-16,-4 0-11 0,-1 3-5 0,-3 0-3 16,0 2 4-16,-1 2-5 0,0-1 4 0,0 3 0 0,0 1 0 15,0 0-4-15,3 1-3 0,2 0-5 0,1 0-7 0,1 0-3 16,0 0-3-16,4-1-3 0,-1 1-2 0,4-2-4 15,-3 1 1-15,3 0-4 0,0-3 0 0,4 2 5 0,-1-2-3 16,4 0-1-16,-2-3 0 0,5-1 7 0,1-2 3 16,0-2 6-16,1-2 9 0,0-3-2 0,2-3 6 0,-1-3 8 15,1-1 1-15,-1-2 10 0,-1-2 2 0,-3-3 8 16,-2 0-1-16,0-1 14 0,-4-1 12 0,-2 0-2 0,-4 1 8 16,0 0 0-16,-3 0 10 0,-2 2-3 0,0 1-2 0,-6 0-11 15,2 3-11-15,-4 1-5 0,0 4-6 0,-3 0-8 16,1 3-16-16,1 2-2 0,-2 2-4 0,1 0 1 15,1 4-8-15,1 1-13 0,-2 0-15 0,4 4-18 0,0 0-21 16,2 3-28-16,1-2-34 0,4 3-16 0,-1 0-45 0</inkml:trace>
  <inkml:trace contextRef="#ctx0" brushRef="#br0" timeOffset="4203.72">4638 653 1709 0,'-4'-5'5'0,"-1"-2"16"16,2 5 17-16,-6-1 13 0,4-1 11 0,0 0 12 15,0 2 5-15,0-2 3 0,3 5-9 0,-3-2-20 16,2 2-12-16,0 2-21 0,3-1-12 0,-3 0-11 0,-1 3-2 15,2-1-4-15,-3 3 1 0,-1 0 3 0,2 1-12 0,-2 2 4 16,0-1-3-16,0 1-6 0,1 2-6 0,1-1-4 16,1-2-4-16,0 1-4 0,-1-2-2 0,2 4-16 0,0-3 2 15,4-1 0-15,-4-1-8 0,4 2 0 0,0-5-2 16,2 1 0-16,1-3 11 0,-1 2 11 0,4-5 6 0,-2-1 0 16,4-1 1-16,1-3 2 0,2-2 31 0,0 0-29 15,-1-2 28-15,1-4-24 0,0 2 32 0,-2-2-23 0,-1 0 48 16,-1 1-13-16,-4-1-17 0,-1 1 61 0,-2 3-23 0,-2 0 42 15,-2 2-16-15,2 0 35 0,-3 4-24 0,-2-3 22 16,0 3-2-16,-4 0-21 0,1 3-9 0,-1-3-11 0,0 6-17 16,-4-2-12-16,1 2-7 0,0 1-9 0,-1-1-3 15,1 3-4-15,0-1 4 0,2 2-8 0,0-2-14 0,1 3-9 16,1 0-29-16,2 2-22 0,0-2-38 0,2 1-49 16,2-3-14-16,-1 4-63 0</inkml:trace>
  <inkml:trace contextRef="#ctx0" brushRef="#br0" timeOffset="4552.92">5064 47 1596 0,'2'-10'-13'16,"-4"4"22"-16,-1 0 13 0,0-1 24 0,1 3 28 16,-2 1 15-16,0-1 23 0,2 1 8 0,-3 3 26 0,1-1-8 15,3 2-3-15,-1 1-16 0,-2-1-30 0,1-1-13 16,1 4-20-16,2-3-16 0,-2 3-9 0,0 0-17 0,-2 3-8 16,0 4-6-16,0 2 0 0,-2 4-1 0,0 3-2 0,0 3 5 15,-2 3-2-15,1 1 8 0,2 0-6 0,0 3-3 16,-2 1 3-16,1 3 0 0,1-1-1 0,-2 1-1 0,1 3 0 15,2 1-4-15,-1 2 3 0,-2-2 5 0,1 1-13 16,0 1-12-16,0-2-28 0,0 0-3 0,-1 1-29 0,0-3-17 16,0 2-20-16,-1 2-38 0,-2 0-48 0,2-1 25 15,-1-3-19-15,1 2-18 0,-2-4-44 0</inkml:trace>
  <inkml:trace contextRef="#ctx0" brushRef="#br0" timeOffset="5103.51">5280 368 1571 0,'-6'-1'2'0,"2"-4"8"16,2 5 7-16,-7-1 14 0,7 1 7 0,-5 1 9 15,2-1 4-15,-3 2 5 0,0 1 2 0,-1 2-7 0,0-1-4 16,0 5-16-16,-2-2-6 0,1 2-8 0,-2 2-5 0,3 0-4 15,-3 0-4-15,3 3 1 0,0-3-1 0,3 3 0 16,-1-1-2-16,3 0 4 0,0-3 0 0,3 2-3 0,1 0 2 16,3-1-2-16,1 0-2 0,1 0 1 0,2-3 4 15,3 3 0-15,0-1 2 0,3-2 8 0,2 1 7 16,3 0 3-16,0-2 12 0,3 0 2 0,0-1 1 16,3 0-1-16,-3 0 2 0,3-3 8 0,-1 2 5 0,-2-4-8 15,0 4 1-15,-2-4-3 0,-2 3-3 0,-3-2 4 16,0 0-6-16,-3 1-14 0,-2 0-14 0,-2 0 1 0,2 0-11 15,-3 1 0-15,-2-1 1 0,0 1-7 0,0-1 3 0,-2 2 0 16,2-1 1-16,-2-2 1 0,1 3-2 0,-1-1 1 16,1-1 2-16,-3 0-2 0,2 1 4 0,1 0-9 15,-3 0 5-15,0-1 0 0,0 0 3 0,0 1-1 0,-3 0-2 16,1 0 2-16,-2 1-7 0,0 0 9 0,-3 1-6 16,-3 2-2-16,-2 0-28 0,-4 2-15 0,-1-5-13 0,-3 5-15 15,-2-2-16-15,-6 2-16 0,5-3-13 0,-8 1-24 16,8 1-16-16,-3-5-16 0,4-3-5 0,-2-1-37 0</inkml:trace>
  <inkml:trace contextRef="#ctx0" brushRef="#br0" timeOffset="5700.96">5214 372 2011 0,'5'-5'12'0,"-1"-4"10"0,0 4 9 0,1 0 14 15,-2 1 8-15,-1 1 5 0,4 3 1 0,-4 0-2 16,3 0-11-16,-3 1-12 0,-1 1-4 0,3-2-19 16,3 2-4-16,-1-2-4 0,4 1-2 0,2 0 1 0,3 2 0 15,5-1 3-15,-1-2-7 0,2 2 2 0,2-1-3 0,0 1 3 16,2-2 0-16,0-2-11 0,-1-1-9 0,2 3-14 16,-1-3-5-16,0 0-5 0,-2 2-5 0,1-1-9 15,-2-2-6-15,-1 2 4 0,-4 2 4 0,1 0 6 0,-3-1 5 16,-5 1-1-16,0 0 5 0,-4 0 8 0,0 0 10 15,-5 1 12-15,0-2 12 0,-2 1 16 0,1 1 18 0,0-2 13 16,0 2 18-16,0-2 11 0,0 2 1 0,0-2-2 16,0 2-11-16,-3-1-15 0,1 2-13 0,-4-1-4 15,4 2-22-15,-6 0-12 0,-1 3-6 0,0-1 0 0,-1 4-2 16,-3 0 8-16,0 3 2 0,1 1-8 0,0 1 6 16,0 2-2-16,0 1 3 0,2-1 0 0,0 2 5 0,3 0-6 15,0 0 0-15,0-1 4 0,3 2 1 0,1-4-2 16,0 3-3-16,0-3-1 0,5 3 3 0,-1-6-1 0,2 4-3 15,3-3 2-15,-1 1 0 0,4-1 2 0,-1-2 4 16,5-1-5-16,0 1 1 0,1-3 1 0,4 1 3 0,-1-1 4 16,3-1-6-16,5-4 4 0,-1 3 0 0,3-5 3 15,1-2-3-15,6-3 1 0,-1-3 2 0,0 0-3 16,2-4 1-16,-2-1-3 0,-3-2-2 0,-3 0-3 0,-5-2 5 16,-4 4 2-16,-6-2-6 0,-3 0 2 0,-3 0 4 0,-8 0 1 15,0-1 9-15,-4 0 11 0,-3-1-4 0,-7-1 7 16,2 0 7-16,-6 3-7 0,-3-1 2 0,-1 2-2 15,-1 2-7-15,-1 2-12 0,-1 2 3 0,-1 3-13 0,1-1 0 16,3 4 3-16,1 1-2 0,3 1-7 0,-1 1-3 0,3 1-8 16,4-1-22-16,-1 0-9 0,6 0-37 0,2 0-24 15,-1 1-17-15,2 1-24 0,4-1-29 0,0 3-28 16,4-3 13-16,0 6-61 0</inkml:trace>
  <inkml:trace contextRef="#ctx0" brushRef="#br0" timeOffset="6003.45">6705 185 1605 0,'-5'-9'20'0,"0"0"28"0,0 3 12 15,-1 0 17-15,2 2 16 0,-2-2 15 0,4 5 13 16,-1 0 13-16,3 1-18 0,-3 0-27 0,3 1-15 0,-4 1-15 16,2 1-19-16,-1-1-11 0,-3 2-8 0,0 3-10 15,0 2 1-15,-4 1 3 0,4 3 2 0,-5 0-3 0,2 3 7 16,-2 4-5-16,1 0-8 0,0 2 0 0,-1-1-6 16,2 5 0-16,-1 0-2 0,0 2-2 0,0 1 3 0,0 2 0 15,0 0-1-15,-1 1-6 0,0 1 6 0,2 1-2 16,0-3-1-16,-1 0 2 0,1-1-24 0,0-3-20 15,-2 0-1-15,1-4-19 0,-2 1-22 0,0-2-23 0,-6 2-26 16,5 0-27-16,-1-7-26 0,6-3 1 0,-7 0-44 16</inkml:trace>
  <inkml:trace contextRef="#ctx0" brushRef="#br0" timeOffset="6452.41">6311 240 1442 0,'-8'-2'16'0,"-3"-2"13"0,7 1 12 0,0 4 14 0,-2-1 16 15,1 0 3-15,-2 2 9 0,3 2 4 0,2-1-16 16,-3 1-9-16,4 1-13 0,-5 0-10 0,1 3-14 15,-2-2 0-15,-1 3-11 0,1 0-1 0,-1 0-1 0,-1 1 4 16,2 1-7-16,-2 0 2 0,4-1-1 0,0 3-4 16,1-2 6-16,2 1-7 0,0 1 1 0,2-2-6 0,0-1 5 15,6 1-7-15,-2 0-3 0,2-2-7 0,0 0-6 16,3-2 0-16,0-1-7 0,6-1 1 0,-3 0-4 0,5-3-3 16,-1 0 0-16,2-4 5 0,1 0-4 0,3-3 5 15,-6-2 6-15,5-2-3 0,-5-1 7 0,-1 0 8 0,-3-1 1 16,-1-3 3-16,-5 2 6 0,-1-2 4 0,-1 2 10 15,-5-4 4-15,-1 0 1 0,-4 1 11 0,1 0 18 0,-5 0 2 16,0 2 8-16,-2 0-1 0,-1 3-12 0,-5 2-1 16,4 2-6-16,-7 4-7 0,4-2-19 0,-1 6-5 15,0 0-6-15,2 3-4 0,-1 0-10 0,3 2-25 0,0 2-18 16,0 2-33-16,1 0-37 0,5 2-62 0,2 0-22 0</inkml:trace>
  <inkml:trace contextRef="#ctx0" brushRef="#br0" timeOffset="6903.92">6860 650 1416 0,'1'-4'16'16,"0"-2"5"-16,3 4 14 0,-4-4 19 0,-3 6 25 0,0-4 19 15,-1-4 13-15,0 5 17 0,-1-4-9 0,1 5-9 16,0-3-12-16,-1 3-19 0,2 2-27 0,-1 0-20 16,-1 0-11-16,2 0-16 0,-1 1-8 0,-2 2 0 0,1 0 2 15,-1 2 0-15,-1 3 3 0,-2-1 3 0,-1 3-6 16,-1 2-1-16,0-1 3 0,1 3 1 0,-3-1 0 15,5 1 1-15,0-2-2 0,2 2-3 0,1 1 3 0,1-4 2 16,3 2-3-16,1-4 1 0,1 2-2 0,2-2-2 16,1 0-3-16,2-1 3 0,2-3 1 0,2 0-4 0,3 0 0 15,0-3-7-15,4 0-11 0,-1-1-11 0,7-2-5 16,-1-1-14-16,3-2 1 0,-2-1-2 0,2-1 6 0,1-1 4 16,-3-1 14-16,-2 0 18 0,-5 1 9 0,0-2 9 15,-5 1 8-15,-3 1 11 0,-4 0 5 0,-2-1 3 0,-4 1 3 16,-2-1 3-16,-2 2 5 0,-4-3 5 0,-3 6-8 15,-3-4-3-15,-1 3-7 0,-3 0 3 0,1 2-4 0,-2 2-13 16,-1 2-3-16,2-1-9 0,1 2-8 0,0-3-33 16,3 5-33-16,-2-3-45 0,7 5-56 0,3-7-34 0</inkml:trace>
  <inkml:trace contextRef="#ctx0" brushRef="#br0" timeOffset="14221.62">16104 1911 911 0,'0'0'26'15,"-4"-19"2"-15,4 19-12 0,0 0 10 16,0 0 3-16,0 0 0 0,0 0 16 0,0 0 6 15,-5-13-44-15,5 13 41 0,0 0 4 0,0 0-3 16,-6-11-8-16,6 11 16 16,0 0-37-16,0 0 28 0,0 0-7 0,0 0 6 15,0 0 2-15,4-23-9 0,-4 23 8 0,0 0-6 16,0 0 1-16,0 0 0 0,0 0 5 0,0 0-1 0,0 0 0 16,11-24 4-16,-11 24-6 0,0 0-6 0,0 0 7 15,0 0 5-15,0 0 4 0,0 0-3 0,0 0 0 16,4-16-10-16,-4 16-4 0,0 0-4 0,0 0-11 0,0 0-2 15,0 0-23 1,0 0-17-16,0 0 2 16,0 0 7-16,26 58 4 31,4 51 4 0</inkml:trace>
  <inkml:trace contextRef="#ctx0" brushRef="#br0" timeOffset="15945.38">16095 1918 823 0,'2'-2'0'0,"1"-1"2"0</inkml:trace>
  <inkml:trace contextRef="#ctx0" brushRef="#br0" timeOffset="18338.75">16113 1899 1058 0,'0'0'11'0,"-3"0"8"0,3 0 15 0,-9 2-38 0,9-4 39 16,-10 0-34-16,11 2 39 0,-8-2-37 0,8 1 34 0,-9-1-42 15,8-2 16-15,1 0 3 0,3 0 2 0,-2 1-11 16,2-2 1-16,-1-1 5 0,3-1-5 0,0 2 17 0,0 2-30 16,1-3 36-16,0 2-32 0,-1-1 51 0,-3 2-40 0,4 0 44 15,-7 3-39-15,6-1 29 0,-6-2-4 0,3 3 1 16,-3-1-8-16,2 2-4 0,-2-1-1 0,1 1-13 0,-2-1-4 15,1 0-11-15,-2 2 1 0,-1-1-2 0,3 1 2 16,-3-1-4-16,2 2-2 0,-3 1 5 0,2 0 6 0,0 2 0 0,0 0-2 16,0 0-2-16,-1 3 1 0,0 0-1 0,3 1 1 15,0 1-1-15,0-1-2 0,-2 1-3 0,4 1 3 0,-2 0 4 0,0 0-8 16,2 2 11-16,0 1-1 0,0 1-5 0,0-1-2 16,0-1 3-16,0 3 0 0,0 1-2 0,0 1 7 15,1 1-9-15,0 0 0 0,-3 3 3 0,0 2 4 0,3-1-1 16,-1-1 0-16,-1-1-1 0,0-1-2 0,1-1-2 0,-2-1 6 15,0-1 0-15,0-3-4 0,0-2-2 0,0 0 5 0,0-1-3 16,0-1 3-16,-2-2 2 0,2 0-6 0,0-1 2 16,0 1 2-16,-1-2 2 0,1 0-2 0,-1 0 2 0,1 1-5 15,0 0-1-15,0-2 4 0,0 2-1 0,0-1 0 0,1 1-1 16,-1-2-1-16,1 2-2 0,1-1 2 0,-2-2 4 0,0 2-2 16,0-1 2-16,0-3-5 0,2 3 0 0,-2-2 5 15,0 1-2-15,0-1-1 0,0-2-2 0,0 3 2 0,0-1 0 16,2-1 1-16,-2 0 2 0,0 0-6 0,0 0 4 0,0-1 5 15,0 2-4-15,2-1 0 0,-2-1-7 0,2 0 7 0,-2 0 0 16,0 0-1-16,0 1 1 0,1-1-3 0,-1-1-1 16,1 1-2-16,3 0 9 0,-4 0-7 0,2 0-2 0,-1 0 3 15,3 1-1-15,-2 0 3 0,2 1-1 0,-1 0 2 16,2-1-2-16,-1 1 7 0,2-1-4 0,-2 3-1 0,2-3 2 16,1 3-5-16,0-3 7 0,1 3-2 0,0-3-4 0,1 1-3 15,-1 0 2-15,1 0 3 0,0-1 3 0,1 1-1 0,-1-1-1 16,5 2-2-16,-4-2 8 0,4 0-3 0,1-1 2 15,1 2-1-15,1-3-4 0,4 1 0 0,-1 1-4 16,0 0 4-16,3-3-6 0,-1 1 3 0,0 1 0 0,0 0-2 16,1-1 1-16,-1 3 3 0,1-2 1 0,-1 0-3 15,4 2 1-15,-7-2 0 0,2 1-3 0,0-1 4 16,-1 0 3-16,-1 0-5 0,0-1 4 0,-3 1 0 0,1-2 0 16,0 0 0-16,-2 1 1 0,2-1-3 0,-1 1-7 15,1-2 10-15,-3 1-3 0,-1-1 1 0,-2 1 0 16,4-2-10-16,-1 1 9 0,2-1-1 0,-2 0 0 0,4 0-1 15,-1 2-3-15,3 0-2 0,0 0 0 0,0 0 10 16,2 0-7-16,-4 2-1 0,2 0 5 0,1-2-3 16,-3 3 1-16,2-1 3 0,3-1 1 0,-2 0-4 0,3 1-1 15,0-1-3-15,0 1 1 0,2-1 2 0,-1 1 0 16,2-1 0-16,2-1 2 0,-3 1-2 0,-1-1 1 16,5 0 5-16,-1 1-3 0,-3-1-2 0,4 0-2 0,-6-1 0 15,3 2 3-15,-2 0-2 0,-2 1 4 0,0-2-4 16,-1 0 0-16,1 1 2 0,-4 1 1 0,2-1 1 15,0 1-5-15,0-1 7 0,0 1-9 0,0-1 8 0,1-1 3 16,1 2-3-16,-2-1-4 0,0 0 1 0,-3 0-1 16,2-1 0-16,0 1 1 0,0-1-3 0,-3 2-2 15,3-2-2-15,2 0 6 0,-1 0 2 0,0 1-5 0,-1 1-2 16,2 0 2-16,-6-1-2 0,2 1 9 0,-6-1-5 0,3 2 2 16,-4-3-6-16,0 1 5 0,0 1 2 0,1-2 1 15,0 0 2-15,0 3-11 0,3-2 6 0,1 0 0 16,-2-1 1-16,4 1-1 0,2-1 0 0,2 2-2 15,-1-2 4-15,1 1 0 0,1-1 0 0,1 0-6 0,0 0 3 16,0 0-1-16,0 2-2 0,0-1 6 0,-2-1-8 16,2 0 6-16,-4 0-4 0,0 3 6 0,-1-2-1 15,0-1 2-15,-2 2 3 0,1-2-8 0,-4 0 5 0,-1 3-3 16,2-3 1-16,-3 1-2 0,1 0 2 0,1-1-1 16,-2 1-4-16,0-1 4 0,3 0 0 0,-3-1 3 15,3 1 0-15,-1 0-3 0,1 0-1 0,0-1 1 16,-2 1 1-16,4-1 6 0,-2 0-6 0,1-1-3 0,-1 2 1 15,0-2 4-15,0 2 3 0,-1-1-2 0,-2-2-3 0,-2 3-5 16,2-1 0-16,1-1 5 0,0 1 1 0,1-2-5 16,4 3-2-16,-1-2 5 0,5 1 0 0,-1-1-4 15,-1-1 4-15,5 3-3 0,-2-3 0 0,1 0 1 16,-2 3 3-16,-1-1-5 0,1-1 0 0,-3 2 6 0,-1 0 1 16,0 0-5-16,-3 0 7 0,2 0-3 0,-4 0-5 15,-1 0 4-15,-2 0 4 0,1 0-3 0,-2 0-6 16,0 0 5-16,-3 0-2 0,1 0 2 0,-3 0 2 0,1 0-7 15,-1 0 3-15,-2 2 0 0,2-4 6 0,0 2-5 16,-1 0-3-16,3 0 4 0,0 0-4 0,2-2 7 16,0 1-6-16,0 1 4 0,5-2-5 0,-1 2 2 0,1-1-1 0,0 1-3 15,4-1 12-15,-4 1-5 0,2 1-4 16,-2-1 0-16,1 0 3 0,-2 1 1 0,-1 1 3 16,1-2-2-16,-6 1-7 0,2 1 1 0,-3-2 3 0,-2 0-2 15,1 0 2-15,-3 0-1 0,-1 0 1 0,0 0 3 0,0 0-1 16,0 0 2-16,0-2 1 0,1 2 2 0,-1 0-4 15,4-1-4-15,-2 1 1 0,2 0 1 0,-1 0-1 16,4-2 1-16,0 2-1 0,-1-1-1 0,2 0-3 16,-1 0 7-16,1 1-2 0,-2-1-1 0,0 1 0 0,-2-2-1 15,0 2 8-15,0-1 13 0,-2-2 22 0,0 2 9 16,-2-1 22-16,2 2 8 0,-2-5 4 0,3 4 3 16,-2-4-9-16,2 2-14 0,-1-2-19 0,2 0-10 0,2-2-28 15,1-1 0-15,1 1-8 0,-1-1-4 0,1-1 3 16,1 1 2-16,-2-1-2 0,2 2-3 0,-1 0 11 15,-1 0-10-15,0 0 10 0,0-1-1 0,-1 2 9 0,-1-1-2 16,-1 0 4-16,0-2 4 0,0 2-2 0,0-2 3 16,0-1-3-16,-3 0 0 0,2-2-6 0,-1-2-1 15,-1-1-1-15,-1 0-2 0,0-1-3 0,0 0-2 0,0-2-3 16,-2-2 2-16,-1 1-8 0,1 0 0 0,-1-3-3 16,0 2-1-16,-1-1-3 0,1 0 9 0,0 0-8 15,0 1 4-15,0 3 7 0,0-3-3 0,2 5 5 0,-2-2-2 16,0 4-2-16,0-2 1 0,-1 0 1 0,0 3-4 15,1-2-4-15,0 2 3 0,0 1 1 0,1 1 0 16,-1-1 2-16,2 3-3 0,-1-1 7 0,1 2-2 0,1 0 1 16,-2 4-1-16,1-1 2 0,0-1-5 0,-1 1 8 15,2 1-3-15,-1 0-5 0,0-3 1 0,1 0 4 16,0 0 1-16,-1-3-3 0,1 0 3 0,0 0-2 0,0 1-4 16,0-1 2-16,1 1 3 0,-1-2-5 0,0 2-2 15,1-2 4-15,-1 1 5 0,1 2-7 0,1-2 2 16,-2 2 1-16,1-1-2 0,0 2 2 0,1-1 6 0,-2 2-7 15,1-1-4-15,-1 1-6 0,0 3 11 0,0-3 2 16,0 3-2-16,0 0-1 0,0 0 0 0,0 2 1 16,0-2 0-16,0 2 8 0,0-1-15 0,0 1 0 0,0 0 6 0,0 0 3 15,-1 0-6-15,1 0 4 0,0 0-4 16,-2 0 2-16,2 0 4 0,-1 0 2 0,1 0-4 0,-1 0-5 16,1 0 6-16,-2 0-4 0,1 0 3 0,0 0 1 15,0 1 0-15,1-1-5 0,-3 0 2 0,2-1 2 16,-1 1-3-16,-4-2 3 0,3 2 0 0,-3-1-6 15,-1-2 5-15,0 3 2 0,-4-3-4 0,0 1 2 0,-4-1-3 16,-1 3 4-16,-1-1-6 0,-1-1 5 0,0 1 2 16,-3-1-2-16,-2 2 5 0,-2 0 1 0,1-1-2 0,-4-2-3 0,1 3 2 15,-2-3-1-15,-2 1-3 0,-1 1 4 16,0-1-3-16,0 0-6 0,-2 0 8 0,-1 0 1 16,2 0-2-16,-2 0 3 0,2-1 2 0,-1 2-5 15,2-3 2-15,0 3 1 0,1-2-3 0,4 1 3 0,-3-1-2 16,2 2 2-16,1-1-9 0,-1 1 5 0,2 0-2 15,-1-1 3-15,-4 2 3 0,0 0-8 0,1 0 7 0,0 0-4 16,-1 0 5-16,-1 0-4 0,-1 2 2 0,0-1 3 16,0 0-9-16,-1 1 9 0,1-1-8 0,-2 2 2 15,2-1-1-15,-3-2 5 0,3 3-1 0,-1-2-10 0,-1 0 12 16,2 0-7-16,-2 1 9 0,3-1 2 0,-1 0-7 16,1 3-1-16,-2-3 2 0,3 0 7 0,-1-1-6 0,0 3 1 15,2-2-8-15,3-1 0 0,0 1 6 0,1-2 4 0,-1 2-6 16,2-1-2-16,-1 0 2 0,1-1 0 15,-3 1 2-15,1 0-5 0,-3 0 1 0,2-1 0 16,2 1 0-16,0-1 4 0,-2-1-3 0,3 2-1 0,0 0 0 16,0-1 4-16,0 0 2 0,3 0-6 0,-3 0 8 15,1-1-7-15,1 1 2 0,1 0 1 0,1 1 3 0,-2 0 2 16,1-2-11-16,-1 1 5 0,1 0-6 0,-2 0 2 16,0 1 4-16,-1-3-4 0,3 3 5 0,-2 0-8 15,2-2 7-15,-1 2-2 0,0 0 6 0,2 0-2 0,0-1 1 16,1 1 0-16,-2 0-7 0,1 0 8 0,1 0-3 0,-1 0 4 15,-1-2-8-15,2 2 6 0,-3 0-11 16,5-1 7-16,2 1 0 0,2 0-3 0,-1 0 8 16,2 0-5-16,-2 0 4 0,2-2-3 0,2 1 4 0,-4 1 0 15,-2-1-1-15,3-1 1 0,-1 2-8 0,-1 0 5 16,3-1-7-16,-1-1 5 0,2 2 5 0,0 0-8 0,-4 0 2 16,2 0-2-16,-2 0 8 0,3 0-7 0,-3 2 5 15,-2-1-2-15,3-1-3 0,-3 2 5 0,3 0 2 0,-3 0-3 16,2-1-4-16,-1 2 3 0,1-1 1 0,-2-2 0 15,1 3-1-15,2-2 3 0,-4 0-3 0,3 0-3 16,-3 1 7-16,3-2-4 0,-2 0 1 0,1 1-1 16,3 0-3-16,-2 1-1 0,1-2 2 0,1 1 5 0,0-1-3 15,1 1-1-15,0-1 0 0,-2 1-5 0,4-1-11 16,-3 0-19-16,0 1-14 0,0-1-21 0,1 0-26 16,1 5-20-16,-4-4-34 0,5 1-37 0,1-2 0 0,-1 5-43 15</inkml:trace>
  <inkml:trace contextRef="#ctx0" brushRef="#br0" timeOffset="23124.53">20848 1838 1115 0,'-1'-2'3'0,"0"0"6"0,-1 0 15 0,2 1-28 0,-3-1 46 0,3 0-40 15,-4 1 47-15,4 0-27 0,-3-1 0 0,3 0-1 16,-3 0-12-16,3 0 31 0,-4 0-44 0,4 2 49 15,-2-1-44-15,2-2 25 0,0 3-3 0,0 0-6 0,0 0 1 16,-2 0-10-16,2 0-1 0,0 3-11 0,0-3-8 0,0 0 1 16,0 1-1-16,-3 1 0 0,3 0-8 0,0 0 16 0,0 2-3 15,0 1-1-15,0 3 11 0,0-1-8 0,-2 2 6 16,2 2-3-16,0 3 9 0,-2 0-14 0,0 0 6 0,-1 3 5 16,0-1-7-16,1 2 6 0,-2-1 2 0,0 0 1 0,1 0-6 15,-2-2 2-15,4 0 1 0,-4-1-4 0,1 3 1 16,-1-3 4-16,3 3-6 0,1-1 3 0,-3 2 1 0,4 0 2 15,-2 0-5-15,2-2-2 0,0 1 6 0,0-3-4 0,0-1-1 0,0-1 1 16,-3-3 0-16,3 2-2 0,0-3 7 0,0-1 2 16,-1 2-8-16,1-4 5 0,-1 1 0 0,-1-1-4 15,2 1-2-15,0-2 3 0,-1 1 1 0,1-2-6 0,-1 0 7 16,1 0-6-16,0 0 4 0,0 0 3 0,0 2 0 0,0-3 3 16,0 3-7-16,0-1 4 0,0 1 0 0,0 1 4 0,0 0-5 15,0 2 3-15,0-3-1 0,0 3-6 0,0 1 8 16,0-2-2-16,0 2 0 0,0-1-5 0,1 1 8 0,-1-2-5 15,0 1-1-15,0 0 3 0,0-1-1 0,0 0-1 0,0 0 1 16,0-2 5-16,0 3-11 0,0-2 5 0,0 1 6 16,0-2-4-16,0 1-3 0,1 0-2 0,-1-1 5 0,0-1-9 15,2 0 12-15,-1 1-4 0,-1-2-1 0,1 0 0 0,-1 0 0 0,0 1 1 16,3-2-3-16,-1 1 5 0,-2-2-2 0,1 0-2 16,1 1 0-16,-1 0-3 0,0 0 5 0,1-1 4 15,1 2-6-15,-1-1 4 0,0 1-5 0,2 0 1 0,-1-1 0 16,0 2 5-16,1 0-3 0,1-1-10 0,2 0 8 0,-3 3 1 15,2-1 2-15,3-1-2 0,-1 1 0 0,1 0 1 16,-3 0 2-16,3 1 3 0,0-1-4 0,2 0 1 0,1 1-1 16,-2-1 1-16,6 2 4 0,1-2-3 0,-1 1-2 0,3 0 1 15,0-2 2-15,1 4 1 0,2-2-4 0,4-2 1 0,-3 1-6 16,3 1 2-16,0-1 4 0,-1 0-4 0,-1 0 0 16,-2 0-9-16,-2 0 10 0,-2 0-6 0,2 0 5 0,-4 0 0 15,3 1-3-15,1-1 0 0,-2 1-2 0,3-1 4 0,3-1-4 0,0 1 8 16,2-1-9-16,-1 2 4 0,1-2-5 15,1 0 4-15,1 0 1 0,-1 0 0 0,0 0 1 0,1-1-8 16,1-1 7-16,-1 3-4 0,1-3 5 0,1 2 0 0,0-1 0 16,0 1 1-16,2-1-1 0,-1-1-1 0,-1 1 3 0,3 0-3 15,-3 0 1-15,-1 1 1 0,2-2-1 0,-4 1 0 16,1 0-1-16,-2-1 9 0,1 2-9 0,-3-1 8 0,3 0-6 16,-2 0 1-16,0 0 2 0,-3-1-3 0,2 1 2 0,-3 0-4 15,-2 0 5-15,1-2-11 0,-2 2 11 0,1 0-4 0,0-1 1 16,3 1-1-16,-2 0-2 0,5 1 1 0,1-2 0 15,1 2 5-15,1-1-8 0,-1 0 2 0,1 1-3 0,1 1 4 16,0-2-2-16,-3 0-7 0,3 1 9 0,-3-1 0 0,3 2 2 16,-3-3-1-16,1 3-2 0,0-1-1 0,2-1 5 0,-2 1 5 15,1-1-8-15,-1 1 1 0,1 0 0 0,3 0-1 0,-3-1 4 0,2 0 0 16,0 0-3-16,-1 1 4 0,1-1 0 0,-2 2 4 16,2-2-6-16,-3 0 4 0,1 1 2 0,1-1-2 0,0 2 2 15,-5-2-4-15,1 0-3 0,-4 0-2 0,0 0 4 16,-2 0-4-16,-2-1-1 0,0-1 4 0,-3 1-2 0,3-1-2 15,-2 0 3-15,4 0-2 0,-2-1 2 0,1 1 2 0,-1-1-5 16,2 0 0-16,1 2 2 0,-2-2-5 0,2 0 5 0,-1 0 4 16,1 0-7-16,-1 0 1 0,1 0 2 0,3-3-3 0,-1 3-1 15,4-1 5-15,0 1-3 0,0-1-3 0,2 1 0 0,-1 1-1 0,1-1 1 16,-2 2 5-16,1-3 5 0,-3 2-4 0,-1-1-4 16,3 0-1-16,-3 2 3 0,-1-2 2 0,1 1 4 0,-1 0-5 15,1 0-11-15,-7 1 12 0,6-2 2 0,-3 2-5 0,-1 1 6 16,-1-2-1-16,0 0-3 0,0 0 3 0,1 0 3 0,-2 1-9 15,1-2 5-15,2 1 1 0,-4-1 0 0,4 1 0 0,0 0-1 16,0 1-3-16,-4-2-3 0,2 0 4 0,-4 0-4 0,1 2 5 16,-1 0-2-16,2-1-1 0,1-1-1 15,0 4-4-15,-3-2 6 0,8 0-1 0,-1 1-2 0,0-1-3 16,0-1-2-16,-3 1 0 0,2 0 2 0,-1-2 5 0,0 2-3 16,0-2 0-16,-4 0 4 0,2 0 0 0,-1 2 0 15,-1-2 0-15,-1-2 3 0,-1 2-2 0,0 0-3 0,-1-2 3 16,-1 0-3-16,2 1 2 0,-3-3 0 0,2 3-2 0,1-3 0 0,1 2 0 15,-4-2 3-15,4 0-5 0,-1 0 5 0,1 0 0 0,-1 1-4 16,1-1 5-16,0 2-4 0,-1-2-4 0,1 1 3 0,-3 0 3 0,2 0-3 16,-1 0 0-16,-1-1 4 0,0 1-5 0,-2-2 1 0,-2 4 7 0,3-4-4 15,-4 3 4-15,1-1-2 0,-2-1 0 16,0-1-1-16,0 1 1 0,-1 0 6 0,-1-1-7 0,3-1 4 16,-1-1-3-16,-2 2-1 0,3 1 4 0,-2-3-5 0,3 0 2 15,-2 1-7-15,2-1 4 0,0 2 4 0,1-2-4 0,-1 0 3 16,2 0-9-16,-1 1 7 0,1-3-1 0,2 3 1 0,-2-3 0 15,1 3 0-15,-1-4 0 0,2 1-4 0,-4 0 10 0,5 0 6 0,-4-2 8 16,2 2 0-16,-3-3 3 0,0-1-6 0,0 1 5 16,0-2 3-16,-1-2-4 0,0 2-4 0,0-4-10 0,-3 2 1 15,4-2 1-15,-4 0-10 0,0-2 6 0,-2-1-3 0,0 1 1 0,0-1-4 16,0 1 2-16,0 0 0 0,-4-2-2 0,4 3 8 0,0 0-5 16,0-1 6-16,0 5-5 0,0-2 3 0,0 2-3 0,0 1-3 15,0 0 3-15,2 1-1 0,0 1-4 0,-2-1 0 0,0 2-1 16,2 1 3-16,-2-3 2 0,1 3 10 0,-1-1-10 0,0 1-2 15,-1 1 8-15,1-1-3 0,0 0 3 0,1 0-3 16,-2 2-6-16,1-1-6 0,-2 1 7 0,2-1 6 0,0 1-8 0,-2-1-1 16,0 1 1-16,2-1 0 0,-2 0 1 0,-2 1 5 15,2 0-2-15,-2 1-5 0,3-1 0 0,-4 1 7 0,3-2-6 0,-1 3 2 16,-3-2 0-16,4 2-6 0,-2-1 3 16,0 0 5-16,-2 0 1 0,0 1-5 0,1 2 1 0,0 1 2 15,2-1-1-15,-1 3 1 0,-2-1 4 0,2 1-9 16,2 1 6-16,-4-3-2 0,4 2 1 0,0-1 1 0,0 0 2 15,-2-2 2-15,2 2-8 0,-1-2 5 0,1 1-3 0,2 0 2 16,-2 0 2-16,-1-1-5 0,1 1 3 0,-1 1-6 16,3-1 5-16,-2 2-1 0,-2 0 2 0,4-3-5 0,-3 4 0 0,2 0-1 0,-1-3 3 15,-43-17-3-15,35 18 2 16,-3 0 0-16,0-1 1 0,0 2-1 0,-1-2 2 0,-2 2-6 16,1-1 9-16,-2 0 0 0,-1 0-1 0,0 2 0 0,-3-1-1 15,0-2 2-15,-2 2-4 0,1-1 9 0,-2 0-8 0,-2 0 2 16,1 0-1-16,-2-1 2 0,-3 0 2 0,0 1-1 15,0-2-4-15,-1 1 4 0,-3 0-3 0,0 0 3 0,1 0-2 16,0 0-7-16,-4-3 3 0,0 0 1 0,-6 3 2 0,2-3-8 0,-3 2 4 16,-2-3-9-16,-7 1 3 0,2 1 4 0,0-2 0 0,-2 2-2 15,3 0-2-15,-2-1 1 0,3 0 5 0,-1-1 4 0,2 0-3 16,1 3-3-16,2-3 1 0,1 0 5 0,3 1 5 0,0 1 0 16,2-2-3-16,1 3 1 0,3-3 1 0,4 1 4 15,4 1-6-15,1 2-2 0,-2-3-6 0,4 0 3 0,1 2-3 0,1 0 1 16,-1-1-3-16,1 1 1 0,-4 0 3 0,3 1 1 15,1 0 1-15,3 0-5 0,-4 1 0 0,1 0 1 0,1 0 6 16,-2-1 3-16,1 2-7 0,-1-1-6 0,1-2 8 0,-2 3 1 16,1-1 2-16,-1 0-3 0,1-1-3 0,-2 3-2 0,1-3 1 15,0 3 5-15,-2-3-1 0,3 0-2 0,-3 2-3 0,2 0 3 16,0-2 3-16,-1 2-2 0,0 1 6 0,0-2 0 0,3 1-2 16,-2 1 3-16,1-1 3 0,2 0 1 0,0 1-5 15,0 0 4-15,2 0-3 0,-2 0-3 0,3-1 1 0,0 1-4 16,-2 0 6-16,4 0-5 0,-1 0 6 0,-2-3-3 0,4 3-1 15,2 0 5-15,-1 0-6 0,3 0 11 0,0 0-12 0,4-1 5 16,-5 1-10-16,2-2 5 0,-2 2 0 0,-2 0 0 16,-1 0-2-16,-2-1-2 0,-3 0 0 0,0 1 0 0,-1-3 5 15,0 3 1-15,0-1 0 0,1 1-5 0,-2-1 3 0,2 1-2 16,-2-2 6-16,-1 1 0 0,1 1-2 0,-2-2-7 16,0-1-1-16,1 3 5 0,0-3 2 0,-1 2-4 0,0-1 0 15,1 0 2-15,1 1-5 0,2-1 10 0,0 2-3 0,1-2 1 16,0 2-4-16,2 0 5 0,2 0-5 0,-3-2-1 15,3 0 9-15,-2 1-9 0,1 1 6 0,-1-1-6 0,0 0 10 16,0-1-6-16,1 2 3 0,-1 0 1 0,-1 0-5 0,2 0-1 0,-1-2 7 16,5 4-2-16,-4-2-5 0,3 0 6 0,-1 0-1 15,2 0-4-15,-1 0 3 0,0 2 6 0,1-2-10 0,-1 1 9 16,3 0-3-16,0-1-4 0,0 0 4 0,1 3-1 16,-2-3 1-16,2 2-3 0,0-2-2 0,0 2 0 0,-2 0 2 15,3-2 3-15,0 3-6 0,-1-3 9 0,-1 2-6 0,2-1 1 16,0 2 8-16,1-2-5 0,-3 1 3 0,1 0-7 0,-2 1 4 15,2-2-8-15,-3 2 4 0,-1-2 0 0,-3 0-4 16,1 0-1-16,-3-1 0 0,2 2 5 0,-2-2-5 0,0 1 6 16,2-1-4-16,0 0 0 0,0 4 1 0,1-4 2 0,2 0-3 15,0 0 2-15,3 0 4 0,-1 0-3 0,1 0 0 16,2 1 0-16,0-2-2 0,2 1 1 0,0 1 0 0,0-1-2 16,0 0 1-16,1 1-4 0,-1-1 7 0,2 0 2 0,-4 1-9 15,2 1-3-15,-5-2-8 0,0 1-4 0,-3 2-8 0,-2-2-4 16,1 0-6-16,-2 2-12 0,0-3 48 0,1 0-63 15,1 0 28-15,3 3-20 0</inkml:trace>
  <inkml:trace contextRef="#ctx0" brushRef="#br0" timeOffset="26231.6">6215 2360 936 0,'0'0'5'0,"0"-2"0"0,0 0 3 0,0 2 11 0,0-2-4 15,4 1 24-15,-2 1-1 0,-4-1 11 0,-2 1-29 16,-1 0 32-16,-1 0-23 0,3 0 25 0,-2 0-26 0,-5 0-22 15,4 0 10-15,-6-1 1 0,12 1 34 0,-9 0-22 0,11 0 21 16,-10 0-34-16,8 0 38 0,-1 0 11 0,2 0-14 0,2 1-6 16,-3-1-8-16,2 0-8 0,-2 0-1 0,4-1-2 15,-2 1-10-15,-1 0-6 0,-1 0 0 0,0 0 0 0,0 0-8 16,0 1 2-16,0 0-4 0,-1 0-1 0,-1-1 3 0,1 2-9 16,1 0 5-16,0-2-9 0,-2 0 6 0,-1 2 1 15,3-2 0-15,0 0 2 0,0 1-7 0,-3 0 7 0,3 2-4 16,0 1 5-16,0 1 0 0,0 0-1 0,0 3-1 0,0 1-1 15,0 17 404-15</inkml:trace>
  <inkml:trace contextRef="#ctx0" brushRef="#br0" timeOffset="28592.14">6313 2468 984 0,'0'-2'13'0,"-2"-1"7"16,2 0 6-16,-2 2 9 0,-4-3-37 0,3 2 38 0,0-1-40 16,0 1 40-16,-3 2-34 0,6-3 30 0,-7 3-27 15,4-2 43-15,3 2-1 0,-16-2-31 0,15 2 49 0,-12 0-34 16,13 0 28-16,-11-1-38 0,11 0 25 0,-6 1-52 0,6 0 44 16,6 0-3-16,-3 0 1 0,3 0 7 0,-4 0-3 15,4 0 5-15,-5 0 6 0,2 0-3 0,-3-1 6 0,2 1-2 16,-1-3-6-16,-1 2-8 0,1-1-2 0,-2 1 1 15,2-2 0-15,3 1 3 0,-2-1-1 0,2 1 2 16,-2 1-4-16,0-1-5 0,0 1 4 0,1 1-9 0,-3 0-11 16,1 0 3-16,-1 0-10 0,0 0-9 0,0 0 3 15,0 1-4-15,0 1-6 0,-1-2 2 0,1 1 4 16,0 0-9-16,0 2 6 0,0 0 2 0,0 1 0 0,0 2 3 16,1 1-1-16,3 1 0 0,-2 2-1 0,2 1 5 15,0 1-6-15,0 0 3 0,1-1-3 0,-1 1 0 16,2 0 4-16,-2 0-3 0,0-2 2 0,2 1 0 0,-2-1 0 15,2 0-2-15,-1 0 1 0,1-2-1 0,-2 1-1 16,2-1 1-16,-2 0 2 0,0-1-5 0,-1-1 7 16,1 0-6-16,-1-2 3 0,0-1 1 0,-2 0 2 0,1 0 0 15,0-2-6-15,-1 1 6 0,1-2-3 0,-1 2 2 16,-1-2 1-16,3 0-2 0,-3 0-3 0,0 0-2 16,2 0 2-16,-2 0 3 0,1 0-1 0,-1 0-1 15,1 0 1-15,1 0-2 0,-2 0 5 0,2 2 1 0,2-1 3 16,0 1-6-16,1-1-5 0,2 0 4 0,1 2 0 0,0-1 1 15,3 2-4-15,-1-2 2 0,2 1-1 0,0-3-2 16,2 2 7-16,2-1 0 0,-1 0-1 0,3 1-1 16,-2-2-2-16,3 0 1 0,1 0-2 0,-1 0 3 0,1-2-2 15,1 1-2-15,-1 0-1 0,1-1 2 0,1 2 4 16,0-3 0-16,1 1-1 0,-2 0-2 0,2 0 2 16,-1 0 4-16,0 1-4 0,1-1 0 0,-1 0 2 15,1 0-2-15,1-1 3 0,-1 1 0 0,0 0 1 0,2-1-5 0,-1-1 0 16,1 3 2-16,-1-2 2 0,0-1-2 15,-1 1-6-15,-2 1 6 0,-3-3-7 0,0 4 5 16,-3-2 1-16,1 3-2 0,2-3-4 0,-3 2 4 0,0-1 5 16,2 2-7-16,2-1 4 0,-1 1 1 0,2-2-1 15,-2 2 4-15,2-2-7 0,-3 1 2 0,4 1-5 0,-3-1 1 16,0-1 3-16,5 1-5 0,-4 1 1 0,2-2 3 16,0 0 5-16,0 2-4 0,-1 0 0 0,-1-1 7 15,-1 0-6-15,0 1 3 0,-1-2-2 0,-1 1-3 0,1 1 1 16,-4-2-3-16,2 0 5 0,0 1-5 0,-3-2 1 15,0 2 1-15,-2-1 0 0,-1 0 6 0,-1 1-8 16,-2 0 4-16,0 0 0 0,0-1 1 0,-2 2 2 0,2 0-2 16,-1-2 0-16,3 1-5 0,-2-1 10 0,1 0-3 15,2 1-2-15,0-1 5 0,2-1-9 0,-1 0 6 16,0 1 0-16,0-1-4 0,0 1-1 0,1-1 4 0,-1 0 3 16,0 0-10-16,1 0 8 0,-2 0-4 0,2 0 2 15,-1 1 2-15,-2-2-3 0,1 1-6 0,-2 3 5 16,2-4 2-16,-3 1-5 0,2-1 5 0,0 1 1 0,0-1-7 15,1 2 8-15,-1-1 0 0,2-2-3 0,0 2 1 16,0 1 3-16,-1-1-4 0,-1-1-1 0,1 3 13 16,-2-2-15-16,0 2 10 0,0 1-10 0,-5-3 6 0,4 2-1 15,-3 1-2-15,1 0-1 0,-2 0-7 0,1-2 8 16,0 2-5-16,0 0 5 0,0 0-1 0,0-3-3 0,0 3 7 16,0 0-1-16,-1 0 8 0,2-1-8 0,2-2-2 15,-1 1 5-15,1 2-7 0,-1-3 8 0,4 1-7 16,-1-2-1-16,1 1-6 0,-3 1 11 0,2-4 2 0,-2 5-9 15,1-5 7-15,-1 3-4 0,-3 1 3 0,2-1 3 0,-4 1-7 16,4-1 2-16,-5 2-3 0,0-3 5 16,0 1-3-16,0-2 0 0,0-1 0 0,0 2-2 0,-2-5 6 15,2 0-1-15,0 2 2 0,0-4-3 0,0 2-1 16,0 0-1-16,2-1 1 0,-2-3 5 0,2 3-3 16,-2-1-6-16,2-2 3 0,0 2 0 0,0-2 8 0,0 1-8 15,-1 0 3-15,2 0-1 0,-1 1-2 0,0-1 3 16,0 1-3-16,0 0 2 0,1 1-4 0,-3-1 5 0,0 2-6 15,-3-3 0-15,3 5 6 0,-2-4-5 0,0 3 2 16,0 1-4-16,0-2 2 0,0 3-2 0,0-1 5 16,0 2-4-16,1 0 2 0,0 3-1 0,-1 0 4 0,2-1 3 15,0 3-3-15,-2-1 3 0,2 1 3 0,0 0-5 16,0 0-1-16,0 0 3 0,0 0-8 0,0 1-11 16,0 0-17-16,0-1-14 0,-2 2-20 0,2-2-5 0,0 2-14 15,0 0-17-15,0 3-23 0,0-2-19 0,0 1 11 16,0 2-23-16,-2 0-28 0</inkml:trace>
  <inkml:trace contextRef="#ctx0" brushRef="#br0" timeOffset="36278.37">4458 6976 1348 0,'0'-2'-22'0,"2"2"39"0,-2 3-17 16,2-4 4-16,-2 5 6 0,-2-7 14 0,2 6 9 0,-2-3 4 0,2-4 29 16,-4 2-36-16,4-1 24 0,0 0 4 15,0-3 1-15,0 6-6 0,0 0-6 0,0 0-3 16,0 0-5-16,0 0-3 0,0 0-4 0,0 0-5 0,0 0-6 15,0 0 4-15,0 0-4 16,0 0-3-16,0 0-1 0,0 0-4 16,0 0 5-1,0 0-21 1,10 0-6 0,-10 0 27-1,55 32-20 1,-48-26-1-16,0-1 2 0,2 2-4 15,-1-1 7-15,0 0 2 0,0-1-5 0,1 1 4 0,0 2-1 16,0-2 2-16,-1-1-4 0,0-1 3 0,0 2-2 0,-2-2 0 16,0-2-3-16,0 2 4 0,1-3-2 0,-7-1 10 31,0 0 6 0,0 0 9-15,0 0 8-16,0 0-14 0,10 2 10 15,-10-2-1-15,0 0 2 0,0 0 0 0,0 0 5 0,0 0-2 16,0 0-3-16,0 0-4 0,0 0-4 0,0 0-2 0,0 0 7 16,0 0-11-16,0 0-4 15,0 0 7 1,0 0-2-16,18-9-8 16,63-65-10-1,11-2 8 1,-75 64-1-1,1-1-1-15,0 2-5 0,-1 1 0 0,-1 1 1 0,-1 0 1 16,-3 2-4-16,8 0 14 0,-7 2-7 0,-5 0-6 16,-1 1 7-16,0 2 2 0,-3-1-6 0,0 3 1 0,-2-3-3 0,-8 3-6 15,4-2 6-15,4 1 6 0,-2 1-6 0,0 0-1 16,0 0 6-16,0 0-8 0,0 0 7 0,-2 0-8 16,4 1 1-16,-4-1 3 0,2 2 0 0,0-2-4 15,0 0 2-15,0 0 3 0,0 2-5 0,-2-2 4 0,2 0 2 16,0 0-10-16,0 1 4 0,0-1 0 0,0 0 2 0,-2 0-7 15,2-1 7-15,2 1-4 0,-4 0 0 16,2 0 0-16,0 0-1 0,0-2-10 0,0 4-18 0,0-4-16 16,-2 2-26-16,2 2-30 0,-3-2-37 0,2 1-40 0,1-1-9 15,-2 0-34-15</inkml:trace>
  <inkml:trace contextRef="#ctx0" brushRef="#br0" timeOffset="40548.71">2913 748 1025 0,'-3'-5'-1'0,"3"2"11"0,0 0-9 0,0 1 8 16,-4 1-1-16,4-2 4 0,0 0 15 0,0 0 9 0,-1 0-34 15,-1 1 36-15,2-2-13 0,-2 2 25 0,-1 1-23 0,2 1-1 16,-1-5-17-16,-2 5-1 0,2-2 32 0,2 2-32 0,-3-4 32 16,3 4-25-16,-1 0 31 0,-1-4-1 0,2 2 10 0,0-1 8 15,2 3 5-15,-2-1-10 0,0 1-7 0,0-2-8 0,1 4-10 16,-1-2-1-16,0 1-7 0,0-1-14 0,0 2-7 0,0-2-7 15,0 1 1-15,0 1-4 0,1 0 4 0,-1 0 1 16,2 2-5-16,-2-1 0 0,2 1 5 0,0 3 2 0,-2 0-5 16,2 0 8-16,-2 2-2 0,2 0-4 0,-2 0 2 0,1 2 2 15,-1-1-8-15,0 2 5 0,3-3 2 0,-3 3-3 0,2 1 2 16,-2-1 5-16,0 1-3 0,0 0-1 0,0 0 1 0,0 1-2 16,2-2-1-16,-2 3-1 0,0 0-4 0,0-2 4 15,0 1-1-15,1 1 4 0,-1-3 2 0,2 0-4 0,-2-3 4 16,3-2-2-16,-3 3 3 0,2-2-5 0,1-1 0 0,0 4-3 15,-1-2 3-15,1 2 3 0,-2 1-6 0,2 1 3 0,0-2-3 16,0 1 5-16,-1-1 6 0,-1-3-6 0,2 0-2 16,-1 0 1-16,2-3 5 0,-2 2-1 0,-1-1 0 0,2-1-3 15,0 0-5-15,0-1 7 0,0-2-2 0,0 3-6 16,2-1 1-16,-2-1 1 0,3-1 0 0,-1 2 0 0,1-3 4 16,-1 3 0-16,3-1 3 0,-1-2 1 0,-1 2-5 15,5-1-2-15,-2 1 2 0,1-2 5 0,1 2-5 0,1-2 0 16,2 1-3-16,0-1 4 0,3 1 4 0,-1-2-2 15,3 0 3-15,1 1-8 0,3-2 5 0,-1 1-3 0,2-2 2 16,1 1 0-16,4-1-1 0,-2-2 3 0,1 4-2 16,1-3-1-16,-2 2 0 0,2 0 0 0,-2 0-1 0,-1 1 0 15,-1-2 3-15,-1 2-5 0,-2 0 2 0,-1 0 0 0,0 0 2 16,-3 0 0-16,3 2 0 0,-3-2-2 0,-1 1-2 16,1 0 3-16,-2-1-2 0,4 0-1 0,-3 1 3 0,3-1 1 15,1 2 0-15,0-2-1 0,2 0 5 0,5-2-4 16,-5 1 2-16,1 1 3 0,-3-2-5 0,4-1 0 0,-1 0 1 15,3 2 2-15,-1-3-7 0,2 2 6 0,-1-1-4 16,6 1 3-16,0-1-1 0,-3-1-4 0,3 4 1 0,-4-5-1 16,2 5 5-16,-4-1-8 0,0-2 2 0,-2 1 1 15,1 2-5-15,-2-3 6 0,-1 3 1 0,-1-4 0 0,1 2-2 0,-1-3 3 16,1 5 1-16,-1-6-2 0,2 3 8 0,1-2-6 16,0-1 0-16,2 0 1 0,0 1 1 0,-1 0-3 15,0-2 1-15,0 1-3 0,1 0-2 0,-3 3 3 16,1-1-3-16,-3 0 1 0,1 3 1 0,-2 1-1 0,-1-3 2 15,-2 6 4-15,0-3-4 0,-2 1 1 0,2 3 2 0,-3 0-7 16,2-2 5-16,-3 2 3 0,0-1 0 0,-2-2-4 16,-1 1-2-16,2-1 5 0,-1-1 3 0,2-1-4 0,1 1 3 15,4-2-3-15,1 1-3 0,2-4 2 16,2 1 4-16,0 0-7 0,0-1-2 0,0-1 5 0,3 0-9 16,-4 0 5-16,2 3 3 0,-3-3-7 0,1 1 2 15,-2 3-1-15,-2 0 5 0,0 1-5 0,-3-3 9 16,-1 4-11-16,0 0 1 0,-2 0 6 0,1 1 0 0,0 0-4 15,-1-1 3-15,-1 3 3 0,3-1-2 0,-3-1 7 16,3 0-6-16,0 1 2 0,0-1 3 0,3-1 0 16,0 0-1-16,0 2-1 0,3-2-1 0,1 0 1 0,1 2 4 15,-1 0-3-15,4-2-3 0,-1 0 7 0,0 3-7 16,-1-3-2-16,1 0 7 0,-3 0-6 0,3 0-1 16,-3 0 4-16,1 0 0 0,-1 0-2 0,1-1-1 0,-2 1 5 15,1-2-7-15,-5 0-1 0,1 2-2 0,1-2 2 16,-1 0 0-16,3-1-6 0,-3 1 5 0,2 0 1 15,1 1-5-15,4-2 2 0,-1 0 4 0,0 1-12 0,3-1-2 16,-2 1 7-16,-1-2-1 0,-1-1 0 0,0 3 1 16,-1-1 2-16,-1-1-1 0,0 0 11 0,-3 4-2 0,1-1-4 15,-1-1 3-15,-4 2-9 0,1 0 6 0,-3 0-3 16,-2 0 1-16,0 0-4 0,-3 0 2 0,1 0-4 16,-2 0 0-16,-2 0 1 0,1 0-1 0,-1 0-6 0,-1 0 3 15,1 0-3-15,0 0 1 0,0 0 5 0,2 0-4 0,-1 0 6 16,1 0-2-16,0 0 4 0,2 0 0 0,2 0 1 15,1 0 2-15,0 0 2 0,2 0 0 0,1 0-3 16,3-3-1-16,-1 3 3 0,1-3 0 0,1 3-1 0,-2-5 3 16,-1 5-4-16,1-4 2 0,-2 3-2 0,1-2 4 15,-2 2-1-15,-2 0 0 0,0 1 1 0,-2-2-6 0,-2 1 1 16,0 2-4-16,-1-1 8 0,1 0 1 0,-3 0-3 16,-1 2 0-16,0-2 4 0,2 0 1 0,-1 0-1 15,1 0 3-15,-1 1-1 0,2-1-3 0,0-1 6 16,-1-1-6-16,2 1 2 0,1-1-1 0,-1 0 3 0,1-2-3 15,2 1 1-15,-1-1 2 0,0 1-2 0,2-1 2 16,-1 0 0-16,1 0-4 0,-5-2 1 0,4 4 4 0,-4-3 0 16,2 1 0-16,-4 1 3 0,2-1 3 0,-4 1 3 15,1 0 8-15,3-1 5 0,-5 0 5 0,3-3-3 0,-2 1 3 0,1-1 3 16,-1 0-9-16,2-2 1 0,-2 2-3 0,-2-2 3 16,0 0-8-16,0 0 2 0,-2 1-2 0,2-2 4 15,0 1 6-15,0-2-6 0,0 2 0 0,-3-2-13 16,2 0 7-16,1 1-6 0,0-1 1 0,0 0-10 15,-3 0 0-15,0 0 2 0,1 2-3 0,-1-3 3 0,0 3-3 0,-1-2 5 16,1 2-5-16,1 0 0 0,-1-1-2 0,0 3-23 16,1 1-27-16,-2 4-45 0,4-1-52 0,-3 0-52 15</inkml:trace>
  <inkml:trace contextRef="#ctx0" brushRef="#br0" timeOffset="45981.36">8241 7322 1340 0,'0'0'-40'0,"0"0"62"0,1-14-8 16,-1 14 20-16,0 0 5 0,0 0 18 0,0 0 50 0,0 0-29 16,0 0 29-16,0 0-45 0,1-18 30 0,-1 18-13 15,0 0 11-15,0 0-10 0,0 0-7 0,0 0-5 16,0 0 1-16,0 0-1 0,0 0-7 0,0 0 1 0,0 0-17 16,0 0-8-16,0 0-2 0,0 0-7 0,0 0-8 15,0 0-21-15,0 0-23 16,0 0-2-16,0 0 10 0,0 0-4 15,0 0 14-15,0 0 22 16,43 34-3 0,-10 5-12-16,-27-32-3 15,2 4 1-15,2-2-3 0,0 0 9 0,1 2-5 0,1-1 2 16,-1 0-8-16,-1-1 11 0,-1 1-5 0,1-2-6 16,-3 0 11-16,1-1-4 0,-2 0 4 0,0-2-3 15,-1 1 1-15,-2 0 0 0,2-3-6 0,-3 3 5 0,1-2-6 0,-2-2-2 16,1 4 2-16,0-3 1 0,0 2 4 15,2-2-2-15,0 4 7 0,7 3 9 47,-11-10-6-31,0 0 8 0,0 0 0-1,0 0-12-15,0 0 20 16,0 0-4-16,0 0-4 15,13 0-9-15,-13 0 9 16,19-12-6 0,79-68-14-1,-45 39 5 1,-33 26-2-16,1-3 3 0,3-3-8 0,-2 1 4 0,5-1-2 16,0-1 1-16,0 0 3 0,-1 2-6 0,1 4 2 15,-3 0 10-15,0 3-4 0,-5 3-2 0,1-1 1 16,-2 5 3-16,-1-3-5 0,-2 2 1 0,-1-1 3 0,-3-1-14 15,2 2 7-15,-1-1 0 0,-3 2-7 0,-1 2-12 16,-2-1 4-16,0 2-7 0,-2-1-3 0,-1 2 6 16,0-1-8-16,0 1-5 0,-3 1 9 0,3 0 3 0,-3-1-3 15,0 2 12-15,0 0-4 0,0 0-2 0,0 0 7 16,0 2 0-16,0-2-2 0,-3 0-5 0,3-2-5 0,0 2-12 16,0 2-3-16,-2-2-7 0,2 1-9 0,-1 0-6 15,0 2-8-15,-1-1-13 0,2 4 3 0,-1-6 3 16,1 6-6-16,0-6 2 0,0 6-13 0,1-6 7 0,-1-3 19 15,2 2-34-15,-2-2-7 0,0 6-40 0</inkml:trace>
  <inkml:trace contextRef="#ctx0" brushRef="#br0" timeOffset="49336.98">10897 7859 960 0,'1'-1'7'0,"-2"1"5"0,1-5 8 16,0 5 19-16,0 0-28 0,3 0 36 0,-3 1-11 16,2-1 43-16,-2 4-46 0,0-4-3 0,0 3-9 0,-2-5-18 15,2 2 31-15,-1-1-34 0,0 0 22 0,0-3-39 16,1 3 37-16,-3-2 5 0,3 0 7 0,0 1 6 15,0 2 0-15,0 0-4 0,0 0-10 0,0 0-1 0,0 0-2 16,0 0-3-16,0 0 2 0,0 0-10 16,0 0 14-16,-6-12-10 15,6 12-16 17,0 0-20-32,0 0-24 15,0 0-6-15,0 0-5 0,0 0 10 16,0 0-56-16,0 0 3 0,0 0-26 0</inkml:trace>
  <inkml:trace contextRef="#ctx0" brushRef="#br0" timeOffset="51849">10937 7892 1306 0,'0'0'39'15,"0"0"-4"-15,0 0 2 0,0 0 1 0,0 0 11 0,0 0 10 16,0 0 5-16,0 0-4 0,-6-15-15 0,6 15 6 16,0 0 11-16,0 0 5 0,0 0-1 0,0 0 6 15,0 0 8-15,0 0 6 0,-2-27 11 0,2 27 0 0,0 0-7 16,0 0-5-16,0 0-3 0,0 0-20 0,0 0-16 16,0 0-8-16,-3-12-15 0,3 12 2 15,0 0-12 1,0 0-18-1,0 0-12 17,0 0 18-32,23 19 3 31,12 10-4-31,-30-23 0 16,2 0 0-16,-2 0 1 0,1 0-1 0,0 0 0 15,0 1-2-15,0-2 6 0,-2 1-4 0,0-1 6 0,2-1-6 16,7 17-10 15,9 18 12-15,-20-36 0-16,0 3-2 15,2 0 4-15,-4 0-5 0,2-3-3 0,0 3 3 16,0-1 1-16,-2-3-4 0,3 3-2 0,-2-3 10 0,1 0-3 16,-2 0-1-16,2 0 3 0,-1 1-2 0,0-3 2 15,-1 0 0-15,0 2-2 0,2-2-3 0,-2 0-1 16,0 0 5-16,0-2-2 0,4 2 3 0,-4 0-6 0,0 0 3 15,0 0 3-15,0 0-3 0,1 0 2 0,-1-2 0 16,1 1 2-16,-1 0-5 0,0 0 3 0,0-1 4 16,3 2-3-16,-3-1 2 0,0 1 4 0,0 0 2 0,2-1 2 15,-2 1 9-15,0-2 9 0,2 2-3 0,-2-2 1 16,3-1-3-16,1-3-5 0,-1 1-1 0,3 0-8 16,-2-4-4-16,4 0-12 0,-1 1-1 0,1 0 1 0,2-3 5 15,-2 4-2-15,1-1-4 0,1-3 7 0,2 1-6 16,-1-1 3-16,1 0 1 0,2-1 0 0,0-1-2 0,-1 1 1 15,1-1 4-15,1-1-2 0,-1 0 1 0,1 2-2 16,-3 1 0-16,1-1-1 0,-2 3 3 0,0 0-2 16,-1 0-3-16,0 4 4 0,0-1-1 0,-2-1 0 0,0 3 6 15,-1 0-2-15,-1 0-4 0,-2-2 4 0,1 5-1 16,-2-2-6-16,-1 1 1 0,0-1 5 0,-2 3-7 16,2 0 9-16,-2-1-7 0,2 1 0 0,0 0-2 0,-2-2 8 15,1 2 0-15,-2 0-7 0,2 0 5 0,-2 0-8 16,1 0 8-16,0 0-2 0,0 0 1 0,0 0-3 15,-2 0-3-15,4 0 9 0,-2 0-7 0,0 0 6 0,0 0-3 16,0 0-3-16,1-2-1 0,-1 2-1 0,1-1-3 16,1 1-9-16,-1 0 4 0,1-4-8 0,1 3-5 15,0 1-2-15,-2-2 4 0,2 0-2 0,-1 2-1 0,-2 0-14 16,1-2-19-16,-1 2-3 0,0-1-7 0,-1 1-10 16,1-2-18-16,0 4-13 0,1-1-39 0,-1 1-22 15,3 0-37-15,-3-1-21 0</inkml:trace>
  <inkml:trace contextRef="#ctx0" brushRef="#br0" timeOffset="72471.89">14236 3115 1240 0,'-4'-2'12'0,"-1"0"-32"0,1 1 47 0,-5-4-18 15,6 7 4-15,-6-5 8 0,8 2 11 0,-6-3 7 16,5 3-5-16,2 0 38 0,-1 1-46 0,1-2 22 16,-1-1-3-16,1 3-1 0,-2-2-9 0,2 1-5 0,-1 1-4 0,0 0-6 15,1-2 3-15,0 2-10 0,0 0 1 0,0 0-6 0,0-2-4 16,0 2 2-16,0 0-3 0,-2 0 5 0,2 0 4 16,0 0 9-16,0 0 5 0,0 0 5 0,0 0 9 0,0 0-5 0,-2 0 3 15,2 0-4-15,0 0-9 0,0 0 0 0,-2 0-8 16,0 0-5-16,-1 0-1 0,3 0 1 0,-3 0-3 15,0 0 7-15,3 0 2 0,-3 0 0 0,-1-4 0 16,2 4 1-16,-1 0-5 0,-1 0 2 0,0 2-2 0,2-2-7 16,-3-2 4-16,0 2-3 0,1 2-2 0,-2-2-1 15,0-2 2-15,0 2-8 0,-1-1 1 0,-1 1 4 0,2 1-2 16,0-1-8-16,-3 2 5 0,1-2-2 0,0 0 1 16,0 0 2-16,-2 2-2 0,1-2-3 0,-2 0 2 15,-1 3 4-15,1 1-4 0,0 1 3 0,-3 2-3 16,2 1 3-16,-3 3 2 0,2 0 1 0,-1 3-5 0,2-3 2 15,-1 1 3-15,1 1-3 0,1-2 4 0,-1-1-4 16,3 0 4-16,0 2-4 0,0 0 1 0,0-2-4 0,0 3 0 16,2-2 4-16,-1 1-5 0,2 0 3 0,-1-1-6 15,1 4 7-15,1-2 0 0,2 1-1 0,0 0 4 16,2-1-1-16,1 2 3 0,0 0-4 0,3-1 3 0,-2-1-8 16,1 2 5-16,2-2 6 0,0-1-6 0,2 1 2 15,-2-1-5-15,0-1 2 0,2 0 6 0,-1 1 4 16,1-1-8-16,0-2-1 0,-2 1-1 0,0 0-3 0,1 0 0 15,0-3 10-15,-3 1-11 0,3-1 1 0,-1-1 7 16,0 1-2-16,-1-2 1 0,1-1 1 0,-1 1 4 16,-1-1-8-16,1-2 5 0,2 1-3 0,-3 0-6 0,3 0 6 15,0 0 1-15,-1-1 0 0,2 0-1 0,1 1 2 16,2-2-1-16,-3 2 2 0,4-1 2 0,-3 1-4 0,2-1 2 16,0 1 1-16,1 0-6 0,0-3-1 0,-2 3 3 15,1-1-1-15,-1-1 0 0,0 1-3 0,0-1 1 16,-2-1 1-16,3 0 6 0,-1 0 0 0,-2-1 2 15,4-1 1-15,0 1 3 0,0-4 6 0,0 2-3 0,3-2-1 16,0 0-4-16,0-2-4 0,0 2 0 0,-1-1-2 16,2 1-1-16,-2-3-1 0,-1 1-5 0,-3 2 3 0,3-2-2 15,-4 1 7-15,1 0-1 0,-3 0 8 0,-1 0 4 16,3-2 2-16,-4 1 4 0,2-2 4 0,1-1 0 16,-3-2 7-16,3-1-7 0,-3-3-9 0,0 1-6 0,2-3 1 15,-1-3-2-15,0 0-10 0,0 0 7 0,0 0-8 16,-1-2 2-16,0 1 1 0,-3 1 7 0,3 0-1 15,-3 1 3-15,-3 1 5 0,2-1 0 0,-3 1 0 16,1 1 1-16,-2 0 7 0,0 0-8 0,-1 1-7 0,0 2 5 16,-1 0-3-16,-1 3-9 0,0 0 1 0,-2 4 2 15,4-2-11-15,-3 3 3 0,0 1 6 0,1-1-14 16,-1 1-14-16,3-4-26 0,-1 3-15 0,1-3-40 0,-1 5-42 16,1 2-51-16,-1-1-55 0,1-4-55 0</inkml:trace>
  <inkml:trace contextRef="#ctx0" brushRef="#br0" timeOffset="73840.17">16394 4058 1050 0,'0'0'33'0,"0"0"15"16,6-27-16-16,-6 27 7 0,0 0 19 15,0 0 16-15,0 0 4 0,0 0-34 0,0 0 41 0,0 0-35 16,-18-40 24-16,18 40-3 0,0 0-19 0,0 0-14 15,0 0 3-15,0 0 8 0,0 0-9 0,0 0-6 0,-30-53-8 16,30 53 3-16,0 0 3 0,0 0-1 0,0 0-6 16,0 0-2-16,0 0-7 0,0 0 2 0,-48-41-3 15,7 20-2-15,27 19-14 16,1 0 0-16,-1 2 2 0,0 0-3 0,-3 0 1 0,3 2-1 16,0 0 2-16,-3 0-1 0,2 1 2 0,1 0-7 15,1-1 4-15,0 0 3 0,0 1 1 0,3 1-2 16,-2-2 1-16,2 1-1 0,0 2-1 0,-3 1 3 0,4 0-2 15,-4 3-1-15,0-3-2 0,0 5 5 0,-2-1-2 16,1 2 3-16,-2 0 3 0,2 0-5 0,1 0 0 0,4 1 63 16,0 0-61-16,0 0-2 0,3 2-2 0,-7 18-1 15,11-23 6-15,-1 0-67 0,0 0 61 16,1-1 3-16,1 3 1 0,1-1-4 0,1 2 3 16,1 2-2-16,0 1-5 0,0 0 12 0,0 0-6 15,0-1 0-15,0 0 1 0,2-3 1 0,-4 2 2 16,3-1-3-16,-3-4 4 0,1 2-8 0,1-2 6 0,-1-2-4 15,-1 0-1-15,0-2 4 0,2 1 4 0,2-1-4 16,-1 0 2-16,3 0 4 0,3-1 1 0,0 1 1 16,1 1-2-16,3-1 3 0,-2-1-8 0,1-1 7 0,1 1-3 15,0 0 2-15,3-2-4 0,-4 3 5 0,2-2 2 16,0 0-5-16,-2 1 1 0,1-1 3 0,-1 0-3 0,-2 1-8 16,0-2 2-16,0 3-1 0,0-3 3 0,-1 0-3 15,-2 1 2-15,5-1-2 0,-3 1 1 0,-1-2 2 16,2 1 4-16,-2-2-3 0,3 0-2 0,-2 0 6 0,4 0-2 15,0 0-1-15,2-2 2 0,0 1-3 0,1-2-2 16,-2 1 0-16,0-1 0 0,-1-1-4 0,0 4 4 16,-4-5-5-16,2 3 2 0,-5 2 2 0,0-1 2 0,1-2-1 15,-4 2-1-15,3-1-1 0,-1 2 0 0,-1-1 9 16,-1-1 0-16,0 1 1 0,2-3-1 0,-2 1 3 16,1-1-1-16,2-1 1 0,0 0-3 0,0-1-7 0,0-3-5 15,3 0 8-15,0-2-8 0,0 1-2 0,1-2-2 16,-1 0 5-16,1 0 1 0,-3 0-3 0,0-3 7 15,-1 2-4-15,0 0 0 0,-3 1 5 0,1-1 1 0,-2 1 0 16,-1-2 0-16,-1 1 9 0,1 2-3 0,-1 1 1 16,0 1 5-16,0-1-1 0,-1-1 2 0,1 4-3 15,0 0 3-15,0 1-12 0,0 3 4 0,-1-3-6 0,0 1 0 16,1 2 0-16,0-1-8 0,-1 0 2 0,-1-2 0 16,1 3 2-16,0-4-5 0,1 2 4 0,-1-1-19 15,-1 0-11-15,2-2-17 0,-2 4-25 0,0-2-39 0,-1 1-36 16,0 4-66-16,1-4-48 0</inkml:trace>
  <inkml:trace contextRef="#ctx0" brushRef="#br0" timeOffset="86059.28">16892 4403 1198 0,'-1'-2'16'15,"1"1"-34"-15,-3 1 46 0,3-1-24 0,-5 0 49 0,6 2-34 16,-2-2 6-16,1 1 18 0,-1 0-4 0,1 0 35 0,0 0-43 16,0-1 32-16,0 1-44 0,0-2 39 0,-2 2-4 15,2-1-14-15,0 0-10 0,0-2 9 0,0 2-5 0,-3 0-2 0,3-2-4 16,-2 2 0-16,1-2 3 0,-2 3-4 0,1-2 0 16,2 0-2-16,0 0 2 0,0 0-3 0,-2 1-1 0,1-3-6 15,1 3-6-15,-1-2 5 0,-1 2-2 0,1-2-8 16,0 2 1-16,0-2 0 0,1 1-3 0,-3 0 1 0,2-1 3 15,-2 1-4-15,1 0-2 0,-2 0 3 0,3-1-5 0,-4 0 0 16,1-1 3-16,0 2-2 0,-2 0-1 0,0-1-1 16,-2-1 1-16,2 1-3 0,-1 2 3 0,-1-2-3 15,1 1 3-15,1 1 2 0,-2-1-3 0,3 1-1 0,0-1 2 16,-1 2-1-16,2 0-2 0,-1 0 5 0,2 0-4 16,-4 0-1-16,2 0 1 0,-1 0 3 0,1 0-2 15,-2 0-2-15,1 3 3 0,0-1-5 0,0-1 3 0,2 2 2 16,-2-1 1-16,1 2-6 0,1-1 1 0,-1 1 2 15,-1 0 0-15,0 1 4 0,0 1-4 0,0 0 0 16,0 2-2-16,1-1 6 0,-1 1-5 0,-1-2 3 0,2 3 1 16,1-3-7-16,-2 0 5 0,2 3 0 0,1-1 2 15,-2 0 1-15,1 0 3 0,-1 0-4 0,3 2 1 0,-2-2 5 16,1 1-5-16,0 0-6 0,-1 1 4 0,2-2 0 16,-2 2-3-16,2-1 5 0,-1 0-7 0,2 0 2 0,-1 0 5 15,1-1 5-15,1-1-6 0,0 0-3 16,0 0 3-16,1 0 0 0,-1-1 3 0,2 1-2 0,-2-2-2 15,4 2-4-15,-4-1 3 0,2 1 2 0,-2 0-2 16,4-2 0-16,-4 0-1 0,3 0-1 0,-2 0 1 16,1 1 0-16,-2-2 4 0,3-1-3 0,-3 2 7 0,3-1-5 15,-3-1-2-15,4 2 2 0,-3-3-2 0,0 1 5 16,3 0-5-16,-2-1 3 0,1 2-4 0,-1-2 3 0,1 1 0 16,0 0 3-16,1-2-2 0,-2 2-3 0,2 1 2 15,0-3 2-15,1 1-2 0,-2 0 0 0,3 1 4 16,-2-1-3-16,1 0 0 0,0 0 2 0,-2-1-4 0,1 1 1 15,0-1 6-15,1 2 0 0,-2-3 3 0,1 1 0 16,3 0 3-16,-3-1 0 0,2 2 4 0,-1-2-3 16,2 1 0-16,-1-1-1 0,3-1 2 0,-2 1-2 0,-1 0 2 15,1-2 2-15,0 2 0 0,-1-1 0 0,0 0-4 16,-1 1 5-16,1 0-12 0,0-3 6 0,1 2-2 16,-1-1-5-16,3-1-3 0,0 1-1 0,-1 0 4 15,1 1-10-15,0-1 13 0,1-1-10 0,-3 1-1 0,-1 2 7 16,2-4-2-16,-3 2 4 0,0 0-6 0,-3 2 7 15,1-3-5-15,0 1 3 0,0 0 3 0,1 1 2 0,-2-1 6 16,2 0 3-16,-1-2 5 0,0 2 0 0,1-2 1 16,0 0 4-16,-1-1 1 0,2 1-9 0,-4-2 3 15,2-1-4-15,1 1 5 0,0-2-3 0,-1 1-4 16,1 0-4-16,-2-4-5 0,0 3 12 0,-1-1-11 0,2 0-4 16,0 0-4-16,-1-1 2 0,-1-1 8 0,0 1 1 15,1 1-1-15,-1 0-1 0,-1 0 3 0,0 1 3 0,0 0-6 16,0-1-5-16,0 0-1 0,0 0-1 0,0 0-1 15,-1 1-3-15,-1-2-3 0,1 1 5 0,0 0 0 16,-1 0 1-16,-1 1 4 0,0-1-5 0,0 3 11 0,-1 0-10 16,2-1 1-16,-1 2-3 0,-1 1 2 0,3-1-1 0,-2 2-7 15,0 0-3-15,2 1-16 0,-1 1-26 0,2-3-13 16,0 2-44-16,-1 2-28 0,1 0-76 0,1-2-71 16</inkml:trace>
  <inkml:trace contextRef="#ctx0" brushRef="#br0" timeOffset="98563.12">14691 6149 1613 0,'0'0'-32'0,"0"-1"1"0,-3 5 8 0,2-4 16 15,1 2 8-15,0-2 10 0,-1-6 9 0,2 4 10 0,-2-7 48 16,2 6 8-16,-1-4 3 0,1 5-8 0,-1 2-12 16,0 0-5-16,0 0-7 0,0 0-8 0,0 0-2 0,0 0-3 15,0 0-15-15,0 0-7 0,-5-14 14 0,5 14-7 0,0 0 6 16,0 0-2-16,0 0-11 0,0 0-3 0,0 0 4 15,0 0 3-15,-13-16-13 0,13 16 3 0,0 0 12 0,0 0-12 16,0 0 17-16,0 0-8 0,-23-16 2 16,23 16 4-16,0 0-8 0,0 0-3 0,0 0-3 0,0 0 12 15,-59-22-29-15,54 21-2 0,0 1 0 16,-2 2 4-16,1-1-3 0,0-1-2 0,0 3-4 16,-4 0 8-16,3 2-7 0,0-1 0 0,-4 1 2 0,1 2-3 15,0 0 5-15,3 0-1 0,-4 1 1 0,2 0-3 0,0 1 6 16,0 0-3-16,-1-3-3 0,3 3 7 0,-1-4-4 15,0 2 2-15,0-1-1 0,4 2-2 0,-4 1 1 16,2-2 2-16,2 0 5 0,-1 3-10 0,1 0 1 16,0-1 2-16,2 3 1 0,-1-4 0 0,0 0 1 0,3 2-2 0,-2-2-2 15,0 0 6-15,4 1 2 0,-2-1-4 16,2-1-4-16,-2 1 5 0,2-1-2 0,0 0 1 16,0 2 1-16,-1-4-2 0,1 2-1 0,-1 1-2 0,2-2 4 15,0 0 1-15,-1 0 0 0,1 0 2 0,1 2-3 16,-2-3-1-16,0 2 3 0,2 1 3 0,2 0-4 0,-5 1-2 15,4-3 6-15,-2 3-9 0,1 0 4 0,-1-3 4 16,3 1-4-16,-1 0 1 0,-1 0 2 0,0-2 0 0,1 1-9 16,0-1 11-16,-3 0-2 0,4-1-5 0,-1 1 4 15,-2-2-4-15,26 9 12 32,43-4 7-17,-62-8-11 1,-2 0 2-16,2-1-12 0,-1 0 9 0,0 0-1 15,2 1 6-15,-1-2-2 0,-1 1-2 0,0-1 0 0,0-1 4 16,0 0 4-16,0 0-2 0,0 1 0 0,0-2-6 16,-2-1 6-16,1 1 3 0,0-1-1 0,-1-2 0 15,-1 2 2-15,0-2-2 0,-1 0 8 0,2-1 3 0,-4 0-3 16,0-1-2-16,2-1 5 0,-1 2-10 0,-2-5 4 16,2 2-2-16,-2-2-7 0,0-1 4 0,-2 0-6 0,0-3-2 15,0 1-2-15,-1 0 7 0,0 0-6 0,-3 2-1 16,2-2 1-16,0 1-4 0,-2 0 3 0,1 1 1 15,0 1 0-15,-2 4-4 0,-1 1 2 0,3-2-2 0,-5 3-1 16,2-3-2-16,-2 5-1 0,0-4 1 0,0 2 0 16,-1-3-4-16,-1 1 2 0,0 0-13 0,1-2-10 15,-2 2-9-15,1-4-30 0,1 5-20 0,-2-5-38 0,-1 7-26 16,3 3-42-16,0 0-40 0,-1-5-34 0</inkml:trace>
  <inkml:trace contextRef="#ctx0" brushRef="#br0" timeOffset="99648.36">14197 5872 1323 0,'0'0'-35'0,"4"-28"56"16,-4 28 7-16,0 0 4 16,0 0 15-16,0 0 7 0,0 0 41 0,-10-19-45 0,10 19 25 15,0 0-2-15,0 0-13 0,0 0-6 0,0 0-8 16,0 0-1-16,0 0-4 0,-34-34-2 0,34 34-12 15,0 0 1-15,0 0 1 0,0 0-7 0,0 0-3 16,-22-11-14-16,-19-2-4 16,37 13-4-16,-4 0 6 0,-1 0-4 0,2 2-1 15,-2 0-1-15,-3 1 2 0,3 1 4 0,-5-1-1 16,2 3 1-16,2 0 1 0,-3-1-7 0,-3 2 8 0,4 3-5 16,-1-2-1-16,-2 0-3 0,1 2 3 0,2-1 2 15,-2 0-2-15,2 0 1 0,1 0-4 0,2 0 8 16,-2 2-2-16,2-3-2 0,0 1-1 0,0 1 0 15,3-2-2-15,0 2 7 0,-3 1-5 0,6-1 2 0,-3-1 4 16,3 2-3-16,-1 0 3 0,-2-2-5 0,4 2 4 16,-4 49-14 15,11 2 19 0,12 26-5-31,-12-79-4 16,0-2 1-16,2 1-1 0,-1-3-2 0,2 0 3 15,0 0 2-15,-2-1 1 0,2 1-6 0,1 1 2 0,0-5 6 0,0 1 2 16,1 1 4-16,0 0-5 0,0-2-2 16,2 2-2-16,-2-3 4 0,2 2 1 0,1 1-4 15,0-2 0-15,1-1-5 0,-2 0 0 0,0 0 5 0,1 0-4 16,0 0 4-16,0 0-6 0,1-2 6 0,2 0-1 16,-3 0 3-16,2 1-6 0,2-2 1 0,-2-1 3 15,1 1-2-15,-1-2 4 0,0 2-4 0,-4 0-2 0,1 0-1 16,-2 0 8-16,2 0-5 0,-5-2 1 0,-1 3 4 0,0-2-3 15,2 1 2-15,-3-1 9 0,2 1 2 0,-4-3 1 16,2 3-4-16,0-4 4 0,0 1-8 0,0-1 5 16,-1 0-5-16,2-2-3 0,-1 2-2 0,-1 2-5 15,2-1 3-15,0-3 3 0,0 3 1 0,-2-3-4 0,0 2 5 16,0-4-3-16,-1 1 7 0,1-4 0 0,-2 2 2 0,-2 0 4 16,0 0-1-16,0 0 8 0,0 0 7 15,-2 1 2-15,-2-2-2 0,1 2 0 0,-1-1 1 0,-1 1-7 16,0 2-3-16,-2-2-5 0,1 1-10 0,2 1-5 15,-1 0-7-15,-2 0 5 0,1 1-8 0,1 1-13 16,0 0-13-16,0 1-15 0,0 2-31 0,2-1-29 0,-4 4-38 16,2 1-50-16,1 0-54 0,0 0-29 0</inkml:trace>
  <inkml:trace contextRef="#ctx0" brushRef="#br0" timeOffset="113100.72">13937 6767 1041 0,'4'-21'46'0,"-4"21"-24"0,0 0 41 0,0 0-22 0,0 0 16 15,0 0 23-15,0 0 11 0,0 0 15 0,0-17-38 16,0 17 29-16,0 0-35 0,0 0 26 0,0 0-14 15,0 0-24-15,0 0-12 0,0 0-14 0,0 0-9 16,0 0 2-16,0 0-24 16,0 0-10-1,0 26 11 1,-3 40 22 0,3-52-14-16,0 1 0 0,-1-1-2 0,0 0-1 15,1 3 4-15,0-1-2 0,0-1-4 0,0 1 2 0,-4-2 5 16,4 4-5-16,0-3 0 0,4 1 1 0,-8 1 2 15,8-2-5-15,-4 0 7 0,1 1 1 0,0 0-6 16,1-2 6-16,-1 0 3 0,-1 1-4 0,2-3-1 0,1 1 3 16,-3-1-6-16,0-4 2 0,1 2 3 0,-1-5-7 15,0 1-4-15,0-3 7 0,2 3-2 0,-2-3 0 16,0 0 3-16,0 1-1 0,0 1-6 0,0 1 7 0,0 0 3 16,1 2-4-16,2-2-3 0,-3 2 3 0,2-2 3 15,2 2-7-15,-1-1 8 0,0 2-3 0,0-1 3 16,2-2-9-16,-2 3 8 0,1-3-6 0,0 1 0 0,0 0 6 15,0-2-2-15,-1 2-7 0,2-1 0 0,-1-2 8 16,2 2-4-16,-2-2 4 0,2-2-3 0,-1 3-3 16,1-4 0-16,-1 3 1 0,-1-2 7 0,3 0-6 0,1 2 1 15,-2-1 1-15,0-1 0 0,0 1 0 0,0-2 0 16,3 2 0-16,-3-1-2 0,2 0 4 0,0 0-3 0,0 1 0 16,1-2 0-16,1 3 3 0,0-3-4 0,3 2 2 15,-4-2 0-15,4 1-2 0,-3-1 1 0,3-1 0 16,-4 2 2-16,2-2 1 0,1 0 1 0,-2 0-3 15,2 0-2-15,-1 0 2 0,-2 0-2 0,4 0 0 0,-1-2 1 16,1 1-2-16,-3 1 3 0,3-2 2 0,0 1-4 16,-1-2 0-16,2 3 3 0,1 0-3 0,-1 0 3 15,-2 0 0-15,1 0-5 0,-1 0 1 0,0 0 3 0,0 0 4 16,-1 1-4-16,0 1 3 0,-4 1-7 0,3-2 3 16,0 1 1-16,1 2 2 0,-3-2 0 0,2 0-2 15,-1 2 2-15,0-1-5 0,0-2 4 0,-1 1 0 0,1 1-5 16,-2 0 3-16,-1 0-1 0,3-1-3 0,-3-2 4 15,0 0 1-15,2 0-1 0,0 0-2 0,0 0 6 0,1 0-3 16,2 0 3-16,-4-2-2 0,1 2-5 0,1 0 5 16,-2 0 2-16,4-3 1 0,-5 3-5 0,0 0 3 15,2-1-5-15,-3 1 1 0,0 0 1 0,1 1 2 0,-3-1-3 16,1 0-1-16,1 3 0 0,-4-3-3 0,2 0 6 16,0 2-1-16,0-2-2 0,0 0 2 0,0 0-1 15,0 1 2-15,-2 1 2 0,3-2 3 0,-1 0-8 0,-1 0 3 16,2 0 3-16,1 0-3 0,0-2 4 0,3 1-9 15,0 1 4-15,-2-2-4 0,5 2 5 0,-5 0 0 16,0 0 2-16,0-3-7 0,-2 3-2 0,-2 0 6 0,1 0-4 16,0 0 7-16,-3 0 0 0,3 0-6 0,-3 0 0 15,1 0 5-15,-1 0-2 0,0 0 3 0,0 0 0 16,0 0-6-16,0 0 2 0,2 0-1 0,-2 0 0 0,0 0 1 0,0 0 5 16,0-1-2-16,-2 1 2 0,2 0 4 15,0-2 10-15,2 2 17 0,-2 0 3 0,4 0-4 0,-4-3 0 16,0 1-6-16,0-2 4 0,0 1-5 0,-4-2-10 15,2-1-9-15,2-1-5 0,-2 2 4 0,-2-3-3 16,3 0 12-16,-2 1-6 0,3-1-1 0,-4-1-2 0,4 0 0 16,0 0-1-16,-2-2-4 0,2 0-6 0,0 1 3 15,0 0-1-15,0-4 6 0,-4 2-1 0,4-1-2 16,0 2 5-16,-2 0 1 0,2 1 5 0,0 0-8 0,-1 3 0 16,-1-2 2-16,1-1 3 0,0 3 1 0,1-2-7 15,-1 1 3-15,-1-2 0 0,2 0-3 0,0-1 4 16,-2-1 0-16,2 1-6 0,0 2-5 0,0 0 7 15,0-2 0-15,0 2-6 0,0 0 7 0,0-1-2 0,0 1-7 16,0 1 6-16,0-2-1 0,0 2 1 0,-1 0 0 16,1-1 1-16,-1 2-1 0,1 0 1 0,-3 0 1 0,2 1-5 15,-2 0 5-15,-1 2-5 0,0-1 0 0,1-1 1 16,0 1-4-16,1 1 2 0,-5-1-2 0,4-1 5 16,0 1-3-16,1 0 2 0,0 0 0 0,0 0 3 0,0 0 3 15,1-3-4-15,1 4 6 0,-2-5-6 0,2 4-1 16,-1-2 3-16,0-1-1 0,-1 1-7 0,-1 0 5 15,3 1-5-15,-2-2 3 0,1 2 2 0,1 0-1 0,0-2-1 16,0 2-3-16,0-1 8 0,0 4-3 0,0-3 2 16,0 0-3-16,1 2 3 0,-1-1 0 0,0 2 3 15,-1 0-4-15,2 1-1 0,-1 0-1 0,0-1 1 0,0 0 0 16,0 1-2-16,0 0 1 0,0 0-3 0,0 1 6 16,-1 0-4-16,1 0 0 0,0 1 4 0,0 0-8 15,0 0 7-15,0 0 0 0,0-1-1 0,0 1-4 0,0 1 1 16,0-1 3-16,-1 0-3 0,1 0 5 0,0 0-6 15,0 1 4-15,0 0-2 0,0-1 4 0,0 0-2 16,-2 0 0-16,2 0 3 0,0 1-4 0,0-1-2 0,0 0-3 0,0 0 9 16,-2 1-6-16,2-1 3 0,2 0-3 15,-2 0-3-15,0 0 3 0,0 1 3 0,-2-1 3 0,2 0-7 16,0 0 2-16,-1 0-2 0,0 0 7 0,-1 2-2 16,2-2 5-16,0 0-10 0,0 0 4 0,0 0-1 15,-2-2 0-15,1 2 2 0,-3 0-1 0,1 0 1 0,-2-1-5 16,-1 2 9-16,0-1-6 0,-3 0 2 0,-1 0 0 15,2 0 1-15,-2 0-6 0,-2 2 4 0,1-2-1 16,-1 0 1-16,0 0-1 0,0 2 1 0,-3-2 1 0,0 2-1 16,1-1-1-16,0-1-2 0,-3 1 1 0,2-1 0 15,0 2 2-15,-3-1 1 0,3 1-4 0,-2-1 2 16,1 0 2-16,3 0-1 0,-1 0 5 0,1 0-4 0,0-1-2 16,-1 2 2-16,3-2-1 0,-1 2-4 0,0-1 4 15,0 0-1-15,0 0-2 0,0 0 4 0,1 2 2 16,0-3-6-16,-3 1 1 0,4 0 2 0,-2 1 0 0,1 0 2 15,2-1-3-15,-3 1-3 0,1 1 1 0,-2-3 2 0,4 3 6 16,-4-3-1-16,0 3-5 0,0-3 1 16,1 3-1-16,1-2 2 0,-4 1 0 0,2 1-1 0,3-3 0 15,-59-1 1 32,16-7 6-16,14 2-22-15,12 1 14 15,27 5-44-15,0 0-3-16,0 0-22 16,-15-1-38-16,15 1-42 0,0 0-70 0,0 0-26 15</inkml:trace>
  <inkml:trace contextRef="#ctx0" brushRef="#br0" timeOffset="118819.17">16210 7905 1000 0,'0'-2'9'15,"-1"2"9"-15,1-3 13 0,3 3 13 0,-5 2-19 0,6-1 47 16,-4-1-25-16,0 0 20 0,0 0 5 0,0 0-7 16,0 0-1-16,0 0-8 0,0 0 34 0,0 0-36 15,0 0 34-15,0 0-11 0,0 0-5 0,0 0 5 0,0 0 3 16,0 0 1-16,0 0-9 0,0 0-11 0,0 0-8 15,0 0-6-15,0 0-5 0,0 0-10 0,0 0-12 16,0 0-4-16,0 0 8 0,0 0-17 16,0 0 9-16,0 0 9 0,0 0-6 15,0 0-8-15,31 1 5 32,41-4-10-1,51-6 7-31,-105 6-12 15,-1 0 0-15,1 1 3 0,-3 0 2 0,3-2-4 0,-3 3-4 16,-3-4 2-16,0 4 1 0,1-2 4 0,0 1-5 16,-6-1 2-16,3 1-8 0,-2 0 4 0,-8 2-28 15,0 0 9-15,0 0-2 0,0 0-13 16,0 0-15-16,0 0-22 0,0 0-13 0,0 0-27 16,0 0-28-16,0 0-28 0,0 0 0 0,0 0-26 0,0 0-18 15</inkml:trace>
  <inkml:trace contextRef="#ctx0" brushRef="#br0" timeOffset="119255.26">16200 8039 1140 0,'0'3'51'0,"-2"-3"-21"0,1 1 17 15,-2 1 18-15,3 0 9 0,-3-2 11 0,3 2 16 0,-4 0 14 16,4-2-44-16,0 0 24 0,0-6-13 0,1 8-12 16,1-4-7-16,-1 2-6 0,-1-3-11 0,3 3-9 15,-1 0-10-15,-1 0-2 0,0-2-1 0,2 2-6 0,-3 0-3 16,1 2-5-16,1-2-2 0,-2 0-1 0,2 0 3 15,0 0-2-15,0 0 5 0,2 0 3 0,2 1 3 16,1-1 5-16,2 2-3 0,4-2-4 0,3 0-1 0,0 0 4 16,5 2-7-16,-3-2-3 0,2 0-1 0,-1 0-2 15,2 0 4-15,0-2 8 0,0 2-6 0,-1-3-2 16,0 1 0-16,1 0 4 0,-1 0-2 0,-1-1-3 0,0 1-5 16,-3-2-9-16,0 2 5 0,-2 1 4 0,0-3 0 15,-5 2-1-15,1 1-2 0,0-1-3 0,-4 0 4 16,-1 2 2-16,0-1 0 0,-1 0-3 0,-1 1 0 0,-1 0-4 15,-2 0 0-15,0-1 3 0,2 0-16 0,-2 0-28 16,-2 1-30-16,0 0-35 0,2 3-47 0,-3-4-46 0,2-1-4 16,1 2-49-16</inkml:trace>
  <inkml:trace contextRef="#ctx0" brushRef="#br0" timeOffset="119969.29">16610 7696 1536 0,'0'0'36'16,"-24"-52"7"-16,24 52 16 0,0 0 21 16,0 0 18-16,0 0 22 0,0 0 5 0,0 0-15 0,0 0-4 15,-14-10-17-15,14 10-21 0,0 0-20 0,0 0-21 16,0 0-7-16,0 0-22 16,0 0 1-1,0 0 17 1,75 42 7-1,-4-2-6 1,-53-31-12-16,-5 1 3 0,4-1-4 16,-2 1 2-16,1-1-3 0,-1 0-2 0,-1 2 0 0,-1-2 6 15,-1 1-3-15,-1-1-3 0,-2 0 0 0,2-3 2 16,-4 0 0-16,1 2 2 0,0-3-2 0,-2 0-2 16,1-1 4-16,0 2-4 0,0-1 5 0,-2-2-5 0,-1 0 5 15,-1 1-5-15,0-1 2 0,-3 1-3 0,3-1 0 16,-1-2-2-16,-2 2 2 0,1 0-1 0,1 0-4 15,-1-2 4-15,-1 1 1 0,3-2-7 0,-3 3 0 0,3-2 9 16,-3 0-5-16,0-1 4 0,0 0 0 0,0 0-3 16,0 0 0-16,0 0 6 0,0 0-1 0,0 0-5 0,0 0 3 15,0 1-2-15,0-2-2 0,-3 2 3 0,3-1-4 16,0 0-1-16,0 0 4 0,-3 1-3 0,3-1 4 0,0 0-7 16,-1 0 2-16,1 2 1 0,-2-2-2 15,2 0 2-15,0 2-3 0,-1-1 0 0,1 1 3 0,0 2 4 16,0 0 1-16,0 1 1 0,-2-2-1 0,-1 1 5 15,-1 3-1-15,1-2-1 0,-6 3-2 0,1-1-5 0,-4 3 2 16,2-1-1-16,-4 0 4 0,1 0-5 0,-1 1 2 16,0 1 0-16,1-2 0 0,-3 1 3 0,2-1 0 15,1 4 0-15,0-3-4 0,-1 2 4 0,0-2-4 0,2 1 7 16,0-1-7-16,0 1-5 0,3-1-11 0,-1 1-29 16,1-1-35-16,0-1-38 0,2 6-43 0,1-6-44 15,2 0-42-15</inkml:trace>
  <inkml:trace contextRef="#ctx0" brushRef="#br0" timeOffset="143983.46">17634 7663 1382 0,'0'0'34'16,"0"0"2"-16,0 0 11 0,0 0 15 15,23-5 12-15,-23 5 13 0,0 0 9 0,0 0-1 16,0 0-12-16,0 0-1 0,0 0 2 0,0 0-5 0,20-4-5 16,-20 4-10-16,0 0-7 0,0 0 3 0,0 0 6 15,0 0 4-15,0 0-7 0,0 0-12 0,15 4-3 0,-15-4 1 16,0 0 3-16,0 0-5 0,0 0-19 0,0 0-11 15,0 0 2-15,0 0-12 0,-20-32 2 32,15 28-8-32,0 1-1 0,0 0-2 15,-3 0-1-15,2-2-8 0,-3 3 3 0,2 0 4 0,-2-1-4 16,1 3 3-16,-1-3 0 0,-1 3-6 0,1 0 5 16,-2 0 2-16,2 0-2 0,0 0-1 0,-1 3-1 0,-1 0 5 15,3 1 0-15,-2 0 5 0,0 0-5 0,1 2 2 16,-1 0 3-16,-2 2-2 0,2 2 0 0,-2-1-4 15,-1 3 0-15,1-1 5 0,0 0 0 0,-1 3 2 16,0-2-6-16,4 3 2 0,-1-4-3 0,-3 1 4 0,4 1 3 16,0-1-6-16,2 0-3 0,0 0 7 0,-1-1 1 15,2 1-1-15,0-1 3 0,3 2-3 0,0-3-2 0,1 1-1 16,0-1 3-16,1 1-8 0,1-4 8 0,1 4-3 16,1-3-1-16,3 1 2 0,-3-1 1 0,3-1 3 15,0 1 3-15,1 1-3 0,2-2-5 0,1 1 3 16,1 1 0-16,0-1 2 0,3 0-4 0,0 2-1 0,1-3 1 15,1 2 4-15,-2 0 2 0,-1-2-2 0,3 0-1 16,-1 2-2-16,-2-2 6 0,1-1-5 0,-1 1-2 0,0-2 2 16,-2 0-5-16,3 0 3 0,-1-2 3 0,-2 2 5 15,2-3-5-15,2 1 9 0,-4-2-2 0,5 2-5 16,-1-3 5-16,-1-3 5 0,2 2-3 0,0-2-2 0,0-2 2 16,-1 0 0-16,1-2 5 0,-2-1 4 0,2 0-1 15,-2-1-4-15,-2-2 0 0,1 1-2 0,1-2 4 16,-3-1-2-16,2 3 3 0,-5-2 1 0,2 0-4 0,-1-1 1 15,-2 2 2-15,-2-3-2 0,0 3-7 0,0-3 4 16,-3 0-5-16,2-2-2 0,-3 1 3 0,0 0 3 16,-1-1-5-16,-2 1 4 0,1 0 5 0,-4-1-8 0,2 1 3 15,-4 2 5-15,3-2-3 0,-2 0-4 0,-2 2 1 16,1-1 0-16,0 3-7 0,-3-2 3 0,1 1-3 0,-2 2-3 16,-1-1-6-16,1 2 5 0,-1-1-1 0,0 0 0 15,-2 3-5-15,4-1-13 0,-2 1-6 0,0 1-28 16,3 2-9-16,1-1-22 0,1 2-22 0,1 0-50 15,2 0-46-15,-1 3-40 0,2 4-34 0,1-2-8 0,-2 5-46 16</inkml:trace>
  <inkml:trace contextRef="#ctx0" brushRef="#br0" timeOffset="144916.84">18078 8008 1366 0,'6'-3'-2'16,"-6"4"22"-16,0-1 15 0,0 2 7 0,0-2 8 15,0 2 13-15,-4-3 12 0,2-2 7 0,2 3 4 0,0-3-17 16,2 4-13-16,-2-2-4 0,1 1-10 0,-2 0-9 16,2 0-8-16,-1 1-8 0,0 0-1 0,-1-1-2 15,1 1-6-15,-2 1-1 0,2-1-1 0,0-1-2 16,-3 1-6-16,3 0 1 0,-2 0-6 0,2 0-3 0,0 1 4 16,-1 1 3-16,-2-2-1 0,3 4 1 0,-3-2-2 15,0 1 4-15,1-1-2 0,-2 3 0 0,0-1 0 0,4-2-4 16,-4 1 2-16,4 0 0 0,0-2-4 0,4 2-3 15,-4-3 2-15,4 2 0 0,-2-3-6 0,5 2 5 16,-4-1 3-16,1-1-2 0,3 2 5 0,-1-2 5 0,4 0 5 16,-2 0 4-16,1-2 1 0,1 1 2 0,1-1-2 15,-2-1 0-15,0-1-1 0,-3-1 1 0,3-1-1 16,-4 1-2-16,2 0 3 0,-6 0 4 0,4-1-2 16,-3-1 3-16,0 4 7 0,-3-2 3 0,1 1 10 0,-1 0 4 15,0 1 4-15,-3 2-10 0,2-2 5 0,-2 1-2 16,2 1-4-16,-2 1-9 0,2-1-9 0,-1 1-7 15,1-1 3-15,0 1 1 0,-1 1-13 0,2-1 1 0,0 1-1 16,-2 0 0-16,1 0-4 0,-1 0-1 0,1 2-12 16,-2-2-10-16,0 2 4 0,0 1-9 0,-1-1 1 0,2-1-3 15,-3 3-3-15,6 1-5 0,-6-3 4 0,5 3-2 16,-4-1-8-16,5 2-7 0,-2-5-9 0,2 4 1 0,-2-3 7 16,4 1 4-16,-2-4 5 0,2 3 10 15,1-3 6-15,0 3 21 0,1-3 6 0,-2-1 2 0,3-1 2 16,-4-1 7-16,2 2 4 0,0 0 8 0,-1-3 16 15,-2-1-5-15,1 3 5 0,-1-3-1 0,0 1-3 0,0-3 2 16,0 2-2-16,-1-3-1 0,1 3-8 0,0 1-1 16,-2 0 1-16,1 2 1 0,-1-1-7 0,-1 3-11 15,2 0-9-15,-1 3-24 0,-1-3-16 0,0 5-17 0,-1-4-28 16,4 2-36-16,1-2-15 0,-2 1-56 0</inkml:trace>
  <inkml:trace contextRef="#ctx0" brushRef="#br0" timeOffset="146177.06">18330 7628 1374 0,'-6'-6'0'0,"0"-3"13"16,2 4 20-16,-2-2 8 0,2 1 21 0,-3 0 10 0,6 0 19 15,-4 0 13-15,5-3 5 0,-2 2 0 0,0-2-15 16,3 2-5-16,-4 0-10 0,3 2-4 0,0 0-16 16,0 0-4-16,0 1 9 0,0 0-4 0,-3 3 3 0,3-3-4 15,0 2-7-15,0-1-5 0,0 3-3 0,0-3-6 16,0 1-8-16,0 1-10 0,0-1-7 0,0 1 3 15,0 1 3-15,0-3-9 0,3 0 2 0,0-3-1 0,4 1-10 16,-1-3 6-16,1 1-2 0,3-2 2 0,4 0-9 16,0 2 7-16,3-2-5 0,-2 3-3 0,2 0 8 15,0 3-5-15,-3 0-1 0,4 1-5 0,-3 4 2 0,-1-2-1 16,-1 4 5-16,-4 0 1 0,3 0-2 0,-3 2-4 16,-3 0 2-16,2 2 0 0,-4-1 0 0,2 4 2 15,-1-1-2-15,-1 1 2 0,-1 2-4 0,0 1 3 0,-2-1-3 16,0 2 4-16,-1 3-1 0,0-2 1 0,-1 2-1 15,-3 1-3-15,3 0 7 0,-4 1-3 0,-1-1 0 0,2-1 1 16,-2 0 1-16,-2 0-2 0,2 1-1 0,-3-2 1 16,3-2-8-16,-1 1 6 0,-2 0 0 0,3-2-8 15,-4-1 2-15,6 0 1 0,-2-3-2 0,0 2 3 0,0-4 0 16,2 1 1-16,1-1 0 0,-2-1 3 0,1-1-5 16,-1 0 8-16,3-2-2 0,-2 2-1 0,2-3 2 15,1 0 1-15,1-1-1 0,-3 0 5 0,3-1-2 0,0-1-3 0,0 0 6 16,0 0-6-16,3-1-2 0,-3 1 7 15,0 0-4-15,1 0 0 0,-1 0 2 0,2 0-2 16,-2 0 3-16,2 0 2 0,-1 0 4 0,-1-2-7 0,1 4 4 16,-1-4 0-16,2 4 1 0,-2-4 1 0,0 4 1 15,4-4 0-15,-2 2-3 0,1 0 7 0,2-1 4 16,1 0 0-16,3 1 3 0,-1 0 4 0,4-1-5 0,-2-1 4 16,3 0 4-16,1 1-7 0,0-1-1 0,0 0-8 15,-1-2 1-15,4 2-3 0,-2-1-4 0,3-1 2 0,0-1-6 16,-1 2 1-16,3-1-3 0,0-1 5 0,0-1-7 15,-1 3 3-15,0-3 3 0,-2 3-7 0,1 0 3 16,-3-1 2-16,0 1 0 0,-5-1-2 0,-2 2-8 0,-1 0-1 16,-2-1-12-16,-2 2-1 0,-1-1-9 0,-2 1-10 15,-2-2-14-15,2 3-22 0,-3-4-2 0,0 3-35 16,-1-3-21-16,0 4-23 0,2 0-29 0,-3 0-32 16,3-5 3-16,-3 4-22 0</inkml:trace>
  <inkml:trace contextRef="#ctx0" brushRef="#br0" timeOffset="146862.62">19035 7421 1115 0,'0'-6'46'0,"0"-2"-19"15,2 3 6-15,-4 0 19 0,1 0 18 0,-1-1 9 16,-1 1 5-16,0-1 19 0,2-1-26 0,-2 2 34 15,1-2 2-15,-1 0-17 0,-2 1-12 0,1 1-4 0,0-2 4 16,1 5-12-16,-1-2-19 0,-1 3-14 0,0-1-1 16,-1 0-9-16,2-1-3 0,-4 3-10 0,2-1-11 15,0 2-7-15,-1 0-3 0,-4 1-2 0,0 3-7 16,1 1 3-16,-4 3-1 0,1 3 6 0,1-1 3 0,-3 5-3 16,1-3 4-16,-2 5-1 0,2-1 5 0,1 0-2 15,-1 1 2-15,2 0 0 0,0-1-4 0,2 0 6 16,1-2-3-16,2 0-4 0,0-1 1 0,1 0 5 0,3-3-3 15,-1 1 2-15,4-1 0 0,-3 0 3 0,3 0 1 16,3 1 4-16,-3-2 1 0,3 1-2 0,1-1 1 16,0 1 2-16,2 1 14 0,0-1 4 0,1 2 9 0,3-1 9 0,0-2-3 15,3 1-2-15,-1 1 6 0,2-3 2 16,2 2-5-16,-1-2-7 0,3-2-4 0,0 2-5 16,1-2 4-16,1-2 3 0,-2 0-2 0,0-1-6 0,0-2-9 15,0-1-1-15,-1 2-8 0,-2-3 2 0,0 0-3 16,-5 0-5-16,2-3-4 0,-1 2 0 0,-1 1 4 15,-3-3 1-15,-2 1 3 0,1-2-6 0,-2 0 0 0,-2 0 0 16,2-2 5-16,0 0 0 0,1-4-3 0,-3-1-3 16,6-1 5-16,-4-2-4 0,5-2-1 0,-3-4 1 0,0-1-5 15,2-1 2-15,-2-2-4 0,-2 0 3 0,-1 0-8 16,-1 0 8-16,-2 1 3 0,0 2-2 0,-2-1 4 16,-2 4-4-16,-3-3 2 0,-3 4-2 0,2 1 6 0,1 2-6 15,0 2 0-15,-2-1 0 0,0 2-6 0,1 1 8 16,-1 3-9-16,1 0-5 0,1 2-30 0,-3-2-11 15,-3 0-41-15,3 4-32 0,-2 2-46 0,-3 1-55 16,2 1-51-16,-2 2-56 0</inkml:trace>
  <inkml:trace contextRef="#ctx0" brushRef="#br0" timeOffset="211661.37">14072 10738 673 0,'-41'-45'4'16,"41"45"22"-16,0 0-4 0,0 0-4 16,0 0 5-16,0 0 6 0,-11-20 4 0,11 20 0 15,0 0 15-15,0 0 17 0,0 0-25 0,0 0 43 16,0 0-17-16,0 0-6 0,-4-22 9 0,4 22 4 0,0 0 4 16,0 0-3-16,0 0 39 0,0 0-47 0,0 0 15 15,0 0 5-15,-6-17-14 0,6 17-16 0,0 0-16 0,0 0-14 0,0 0 1 16,0 0-21-1,0 0-22 1,0 0 6-16,21 67 27 31,-20-55-15-31,1 4-4 0,0-1 3 16,-1 1 0-16,1-2-3 0,-1 2 3 0,2-1-3 0,-3 1 1 16,0-2 3-16,2-1 4 0,-2 1 2 0,4-1-6 15,-4 1 0-15,2-4-4 0,-1 1 5 0,2-1 5 0,0 0-4 16,-2 0-4-16,1-2-7 0,3 0 9 0,-2-2-1 15,-1 1 4-15,0 0-6 0,1-4-4 0,-1 1 3 16,-1 1 2-16,2-3 9 0,-1 0-8 0,-2 0 0 0,1-1 0 0,2 1 1 16,-3-2 1-16,2 2 0 0,-1-2 0 0,0 1-4 15,1-1 4-15,1 0 1 0,2 0 9 0,-1 0 10 16,5 0 3-16,-3-1 1 0,3-1 5 0,0 2 1 16,4-2 2-16,-3 1-5 0,3 0-5 0,-1 0-9 0,1-1-4 15,-2 1-4-15,1 0-5 0,1 1 0 0,-2-2-8 16,1 1 7-16,3 1-3 0,-3 0 0 0,2 0 0 0,-1 0 2 15,0 0 0-15,1 0 2 0,-1 1-2 0,3-1 1 16,0 0-1-16,-1 0 3 0,-1 2 2 0,2-2-1 0,1 0-4 16,-1 0-1-16,1 0 4 0,1-2-1 0,-2 2-2 15,3 0-1-15,-1 0 1 0,0 0-1 0,-3 2 1 16,2-2 4-16,-2 1 0 0,0 0-5 0,0 1 4 0,-3-1-5 16,0 1-1-16,-1 0 7 0,0 1 3 0,-1 0-9 0,2-3 3 15,-4 3 0-15,2-1-4 0,0 0 6 0,0 2-3 16,-2-3-6-16,1 2 3 0,1-1 3 0,2 0-3 0,-2 0 2 15,3 0 3-15,1 0-2 0,1-1 3 0,1 0-3 0,1-1-3 16,-1 1 3-16,2 2 1 0,-3-2-5 16,-1-1 5-16,-1 0-1 0,-2 0-1 0,1 1-1 0,-5 1 4 15,3-2-6-15,-4 0 3 0,0 0 6 0,1 0-4 16,-1-2-2-16,3 2 1 0,0-1 3 0,1 0-4 16,1-3 4-16,2 2-8 0,0-2 5 0,1 1-5 0,1 0 6 0,0-1-6 15,0-1 3-15,0 2 2 0,1 0-2 0,-2 0 3 16,-2 0-2-16,0-1 3 0,-2 3-1 0,1-2 3 15,-5 2 3-15,-3-1-8 0,3 1 5 0,-3-1 1 16,-1 2-5-16,0-1 0 0,0-2 3 0,-2 0-1 0,2-1-3 16,-1 1 2-16,0-3-4 0,2 1 5 0,-2-2-1 0,1 1-3 15,2 0-3-15,-1-2 4 0,0 0-2 0,0 1 5 16,1-2 1-16,-1-2-6 0,3 1-3 0,-3 1 8 0,1-1 0 16,-2 0-3-16,2 1 1 0,0-1-6 0,-2 1 7 0,-2 1-4 15,4 0 4-15,-4 0 0 0,0 4-6 0,2-3 1 16,-2 3 3-16,0-2 0 0,-2 3-3 0,2-2 3 15,0 1 4-15,0 1-7 0,0 3-13 0,-4-3-36 0,4 3-49 16,-2 0-47-16,2 0-84 0,-5 0-31 0</inkml:trace>
  <inkml:trace contextRef="#ctx0" brushRef="#br0" timeOffset="212645.67">15915 10766 1099 0,'1'-3'43'15,"-4"0"-18"-15,1 2 5 0,2-2 3 0,-3 3 13 16,-2-2 17-16,3 0 6 0,-5-1 2 0,4 6-39 0,-3-6 15 16,5 3-2-16,-2 0-4 0,1 0-10 0,1 0-19 15,1 3-8-15,0-3-1 0,0 0-9 0,0 2 11 0,0-2-6 16,0 2 1-16,0 0-5 0,0 1 4 0,0 2 0 15,0 1-1-15,-2 3 7 0,2 0-9 0,-3 3 4 0,3 2 3 16,-2 0-3-16,2 2 2 0,-1-2 3 0,1 0 2 16,0 1-1-16,0-1-3 0,0-1 1 0,0 1 0 0,1-2 1 15,-1 0-1-15,1-1-2 0,-1 0-1 0,3-2-1 0,-3-2 0 16,3 1-1-16,-3-2 2 0,3 1 1 0,-2 0 0 16,5-3 4-16,-3 2-7 0,4-1 3 0,-1-2 6 15,1 2 1-15,0-3 2 0,4 1 3 0,-3 1 5 16,1-2 2-16,1 0 8 0,0-2-5 0,2 1 3 0,1-1 5 15,3 0-6-15,-4-1 1 0,5 1-7 0,-1 0-5 16,0 0 6-16,2-2 4 0,0 0-4 0,-3 1-2 0,2-2 3 16,-2 3 6-16,3-3 2 0,-4 2 4 0,3 0-2 15,-3-2 3-15,2 2 2 0,0 0-3 0,3-1-2 16,1 0-3-16,-1-2-8 0,2 3 0 0,1-2-6 0,1 1-9 16,-1 0 0-16,1 0-4 0,-2 2-1 0,0-2 2 15,-1 2-2-15,-1 0-2 0,0 0 1 0,-1 0 3 0,0 0-2 16,0 2 3-16,-2-2-5 0,0 0-3 0,0 1 9 15,3-1 1-15,-5 1-7 0,4-1 2 0,0 2-1 0,-2-2-1 16,2 2 4-16,-2-2-5 0,1 2 3 0,0-1-8 16,-2 0 8-16,2-1-1 0,-1 1 1 0,2 2 3 0,-3-2-2 15,3-1-1-15,-4 0-3 0,2 1 3 0,-1 1 3 16,-4-2-6-16,-3 0 0 0,2 1 0 0,0-1-3 0,-4 1 6 16,4 1-2-16,-4-2 8 0,4 0-9 0,0 1 5 15,-1-1-2-15,-1 0 2 0,-1 0 1 0,-2 0 0 16,3 0-1-16,-3-1-9 0,0-1 8 0,-1 1-3 0,2 0 4 15,-1-1 0-15,2 1-1 0,1-3-4 0,-1 3 0 16,1-1 4-16,-1 0-5 0,3 0 2 0,0-1 3 0,-2 2-6 16,0-4 1-16,2 4 6 0,-4-1 2 0,1-2-3 15,-3 2-2-15,2-1 2 0,-4-1-1 0,2-2 1 16,0 2 6-16,-2-2-7 0,2-1 3 0,-2 2-1 0,1-3 7 16,-2 1-8-16,0-1 2 0,1 0 0 0,1 2-6 0,-2-5 6 15,0 4-3-15,0-1 2 0,1 1-6 0,-2 0 4 16,2 0-3-16,-2 2 3 0,0 0-1 0,0 1-1 15,1 2-2-15,1-1-10 0,-4 1-27 0,2 0-27 0,-3 2-32 16,3 0-55-16,-5 0-39 0,5 0-27 0,-5 0-51 0</inkml:trace>
  <inkml:trace contextRef="#ctx0" brushRef="#br0" timeOffset="213579.06">17730 10860 1033 0,'0'-5'2'0,"0"3"9"0,0 2 11 0,-3-3 14 16,6 3-35-16,-3-2 37 0,0 2-41 0,-3 0 43 16,3 0-42-16,-3-2 38 0,3 2-52 0,0 0 26 0,-2 0-5 15,0 0 4-15,0 0 1 0,1 0-6 0,-1 0 5 16,0 0-5-16,1 0-3 0,0 0 1 0,0 0-2 0,-1 0-1 15,2 0 0-15,-1 0 3 0,2 2-3 0,-1-2-6 16,0 0 3-16,0 0 0 0,0 0 2 0,2 2 3 0,-2-2-4 16,0 0 0-16,0 3 1 0,0-3 2 0,0 0 0 15,0 0-5-15,0 2 4 0,0 0-3 0,0-2 2 0,0 2 1 16,0-1-2-16,0-1 4 0,1 2 2 0,-1-2 0 16,1 2 0-16,-1 0 5 0,1-1 32 0,1 3-17 0,0-2 51 15,-1 3-38-15,2-2 40 0,0 2-34 0,0 0 42 16,0 0-45-16,2 1 12 0,-3-1-21 0,3 1-11 0,0-3-4 15,0 3 1-15,-1-1-5 0,2 2-1 0,-2-1-3 16,2 1-7-16,-3 0 3 0,4 1-3 0,-2 1 2 16,1-1-1-16,-2 1 4 0,0 0-5 0,0 0-1 0,-2 0 9 15,2 0-8-15,-1 1 1 0,-1-4-1 0,-1 2 3 0,2-2-4 16,0 2 2-16,0-4 5 0,-1 2-2 0,0 0 0 16,2-2 2-16,-1 1 3 0,1-2-3 0,-1 0-1 15,3-1 2-15,0-1-7 0,1 3 3 0,2-4 9 0,1 0-2 16,0 0 2-16,2 0 8 0,2-2 6 0,-2 0-2 0,-2 1 7 15,3 0-2-15,-1-2-5 0,2 2 0 0,-2-2-6 16,-2 2-6-16,-1-1-5 0,-1-1 0 0,4 0 5 16,-1 2-9-16,-1-1 1 0,2-1 1 0,0 1 2 15,5-2-4-15,2 2 2 0,1 0-1 0,-2 0-12 0,3-1 15 0,0 2-2 16,-2-1-5-16,2 0-4 0,-1 1 3 0,2-2-1 16,-4 3 3-16,5 0 5 0,-4 0-7 0,0 0 0 15,1 0 5-15,-1 0-3 0,0 0 1 0,-3 0 2 16,4 3-3-16,-4-3-2 0,1 1 1 0,-1-1 0 15,0 0 0-15,-1 0 1 0,-1 0 0 0,1 0 1 0,0 0-5 16,0 0 0-16,-2-1 1 0,1 1 2 0,1-3-1 0,-1 3-1 16,-2-2 3-16,-2 2-4 0,2-1 5 0,-1 1 1 15,-1 0-6-15,-1 0 4 0,2 0-2 0,-4 0 5 0,4-1-6 16,-4 1 6-16,2 0-7 0,0 0 8 0,-3 0-3 16,2 0-3-16,1 0 1 0,0 0-2 0,-2 0 1 15,2 0 1-15,-2 0 1 0,3 0-6 0,-3 0 9 0,0-1-3 0,1 1-2 16,-2 0 4-16,-1-1 2 0,-1-1-7 0,0 1 5 15,0 0 3-15,-4 1-3 0,4-3 2 0,-4 2-3 16,3-3-2-16,-2 2-2 0,1-2 5 0,0 0-3 16,0-2-2-16,2 1 5 0,0-1-2 0,-1 2 1 15,-1-2-4-15,2 1 2 0,-2 0 3 0,4 0-1 0,-2-1-1 16,-2-1-4-16,4 2-1 0,-2 0 6 0,-1-1-4 0,2 1 4 16,-2 1-16-16,1 0-19 0,-1 2-25 0,0-1-21 15,-1 3-33-15,-2-2-40 0,3 0-27 0,-3 2-47 16</inkml:trace>
  <inkml:trace contextRef="#ctx0" brushRef="#br0" timeOffset="214495.34">19443 10786 1240 0,'3'0'54'16,"-3"0"-18"-16,-3 0 20 0,3 0 7 0,0-2 14 15,0 4 7-15,-3-4 2 0,6 2 3 0,-6 0-49 0,3 0 25 16,0 0-21-16,-1 2-9 0,1-1-13 0,0-1-7 15,0 3-2-15,-2-3-8 0,1 2-4 0,1-1-4 0,-2 0-1 16,2 1 0-16,0 3 5 0,0-2-3 0,0 2 3 16,2 3 2-16,-1-2 1 0,1 5-2 0,-1 1-1 0,-1-1 7 15,3 0-7-15,0 3 5 0,-2-2-6 0,1 2 7 16,2 0-8-16,-1-2 5 0,2 1 1 0,0 1-5 16,-1 1 2-16,2-3-1 0,0 0 0 0,0 1 0 0,3-2 5 0,-3-1-6 15,2-2-3-15,2 1 6 0,-1-4 2 0,0 2-3 16,2-1 6-16,-1-3-7 0,5 2 3 0,-1-4 5 15,2 2-3-15,2-2 0 0,2-1-5 0,3-1 1 16,0-2 2-16,0 2 6 0,5-1 4 0,-5-1-11 0,5 1 7 0,-1-2-4 16,-2 2 1-16,3 2 3 0,-2-2-9 0,3 2-1 15,-2 0-4-15,3 0 5 0,-2 0 0 0,1 1 3 16,0 0 0-16,-2-1-2 0,-3 2 1 0,-2 1-3 16,2-2 6-16,-4 1-6 0,2 1-2 0,-7-3 2 0,4 3-6 0,-2-1 3 15,2 0 7-15,-2 0-4 0,2 0-2 0,-1-1 0 16,-1 2 1-16,2 0-2 0,-2-2 6 0,3 1-6 15,-4 2 0-15,2-2 1 0,0 0-2 0,0 1 4 16,2-1 1-16,-4 0-2 0,2 1 3 0,0-1-2 0,-2-1-1 16,0 2 3-16,0-2 3 0,-1 1-7 0,-1 0 1 0,-1-2 6 15,0 0-7-15,0 0 0 0,-3 0 4 0,2 0-2 16,-1-2-6-16,1 0 8 0,-3-1-3 0,1 1-3 16,-1 0 5-16,0-1 1 0,-1-1-2 0,1-1 2 15,-2 3-1-15,2-3 2 0,-3 1 0 0,0 0 3 0,0-1-5 16,-1 1-2-16,0-2 3 0,-3 0 1 0,2 1 2 15,0-2-4-15,-2 1 4 0,0-2-8 0,3 2 9 0,-3-4 0 16,0 1-4-16,0 0-2 0,-2 0 1 0,3 0 1 16,-2 0-2-16,-1-1 3 0,3 1-9 0,0 0 4 15,0 1 1-15,-1-1-2 0,0 2 3 0,0-3-3 0,1 2 1 16,0 0-2-16,0 2 5 0,0 0 4 0,-2-1-7 0,4 2 5 16,-3-1-4-16,0 1 4 0,0 1-1 0,0 1-2 0,-2 1 1 15,0-2-4-15,3 4 7 0,-3 0-8 0,0-3-2 16,0 6-34-16,-3-3-28 0,3 2-35 0,-3 0-25 15,2-2-18-15,-3 5-46 0</inkml:trace>
  <inkml:trace contextRef="#ctx0" brushRef="#br0" timeOffset="-214149.52">21371 10936 1434 0,'1'3'27'16,"-7"-3"22"-16,6-2 22 0,0 2 13 0,0 0 8 15,0 0 8-15,-3-3 0 0,3 3 18 0,0-5-11 0,3 5-12 0,-3-2-23 16,3 2-13-16,-6 0-9 0,6 0-4 0,-3 0-2 16,2 0-16-16,-1 1-17 0,0 0-11 0,-1-1-3 15,0 1 2-15,2-1 0 0,-2 1-3 0,0-1 3 16,0 3-2-16,0-1 1 0,2 2 0 0,-1 0 8 0,-1 3-6 15,1 0 1-15,1 2-1 0,0 0 1 0,-1 1-1 0,0-1-2 16,3 2 4-16,-4-3-9 0,3 0 7 0,-2 0 0 16,1 0 1-16,-1-1-3 0,1 0 2 0,-2 1 2 15,3-2-5-15,-2 0 1 0,2 0 4 0,0 0-2 16,0 0 0-16,0-2 1 0,-1-2-5 0,0 4 2 0,1-3 1 16,-1 0 5-16,1 0-4 0,-1-2 2 0,0 3-6 15,2-3 2-15,-1 0 4 0,1 2 1 0,1-1 1 0,-1 0-4 16,2-1 2-16,4 2-4 0,-3-2 5 0,1 1-1 15,0 1-2-15,1-2 0 0,1 0 0 0,4 0 3 0,-5 0-2 16,3 1-2-16,1-2 5 0,0 2-2 0,0-2-1 16,1 0-2-16,1 2-2 0,0-2 2 0,1 2-3 0,0-2 7 15,3 0-8-15,-1 3 6 0,1-2-1 0,1 1 0 16,2-1 1-16,-1 0-1 0,0 3 0 0,2-2-1 0,-1 0 5 16,2 3-10-16,0-4 7 0,-1 2 0 0,1 2-2 15,1-1 0-15,-3 1 1 0,1-2 1 0,1 0-5 16,0 2 7-16,-2 1-1 0,1-2-5 0,-1 0 6 0,1-2-4 15,-2 2 2-15,1 1-3 0,0-1 4 0,-3-2-3 16,4 1 0-16,0-1 4 0,-6 2-3 0,1-1 3 0,0-1-6 16,-3-1 5-16,2 3-5 0,-4 0 6 0,2-1-7 0,-3-2 3 15,3 2-3-15,0-1 4 0,-1 0 1 0,-2-1-2 16,3 1 1-16,-2 0-2 0,-1-2 4 0,0 0-4 0,1 0 2 16,-2 0-3-16,1 0 3 0,-1-2 0 0,-1 1 0 15,0 0 5-15,-2 0-6 0,3-2 5 0,-4-1-4 0,2 1-2 16,-2-2 2-16,2 1 2 0,-2-2-2 0,3 0-4 15,-2-3 4-15,2 2-4 0,-1-1 5 0,0-2 1 0,0-1 0 16,0 2-5-16,-1-3 4 0,1 0 0 0,-2 0 0 0,1 0 3 16,0 0-2-16,-2 2 3 0,1-3-3 0,2 3 3 15,-3-2 0-15,1 1-2 0,-1-2 0 0,0 4 0 0,0-1 0 16,-1-1-2-16,2 1 2 0,-2 1 6 0,2-1-8 0,-1 2 2 16,-1-1 1-16,-1 0-5 0,4 2 4 0,-5 0-4 15,2 1-11-15,-3 0-35 0,1 3-31 0,-3-1-42 0,-1 1-61 16,2-2-48-16</inkml:trace>
  <inkml:trace contextRef="#ctx0" brushRef="#br0" timeOffset="-210648.51">14804 11520 960 0,'0'-4'9'0,"0"1"5"0,-2 2 6 15,-1-4 27-15,3 4-37 0,-2-2 43 0,2-1-27 16,-2 1 41-16,0-1-36 0,1 1-1 0,1 0-4 0,-1 2-23 15,1-2 42-15,0 2-34 0,-4-3 22 0,4 3-29 0,-3 0 18 16,3 1 7-16,-3 0 1 0,3-1 0 0,-3-2-4 16,3 3-8-16,-3-2 1 0,3 1-8 0,0-2 7 0,0 2-2 15,-2-1-3-15,1 1 4 0,0-2 2 0,-1 1-2 0,2 1 2 16,-3-1 0-16,4 0 1 0,-5 2-8 0,6 0 1 16,-7-2-5-16,5 2 1 0,-1 0 0 0,-1 0-2 15,-1 0 2-15,-3 0-3 0,4 0 0 0,-2 0 3 0,1 0-3 16,0 0-4-16,0 1 4 0,0 0 0 0,-1 1-5 15,1 1 3-15,-3 0 2 0,3 0-5 0,-5 3-1 0,2 1 7 16,-3-1-8-16,2 1 1 0,-1 0 8 0,2 1-4 0,0 0-2 16,-3 1 3-16,3-1 1 0,3 1-3 0,-2-1 0 15,0 2 4-15,2-1-8 0,0 2-2 0,0-2 7 0,-1 1-5 16,4 0-3-16,-2 1 2 0,-3-2 4 0,5 3-5 0,-3-3 4 16,3 4-1-16,-3-2 0 0,3 3 1 0,-2-2 2 15,2 1-5-15,0 0 1 0,0-2 1 0,0 1 1 0,2 0 7 16,-2-2-8-16,3 1 0 0,0 0-1 0,0-1 7 15,-1-2-5-15,0 2 4 0,0-3-7 0,1 1-2 0,0-1 5 16,-1 0 1-16,1-2-1 0,0 1-1 0,-1-1 2 16,0-2-2-16,1 0 5 0,-2 2 0 0,3-3-3 0,-2 0 1 0,0 1 4 15,3-2-1-15,-4 1 0 0,4-1 0 16,-2 1 1-16,-2 1 3 0,5-3 5 0,-3 3-2 0,2-3 1 16,-1 1 2-16,2 1 0 0,0 1 2 0,1-2 2 0,0 2 0 15,1-3-2-15,-2 2-3 0,2 1 1 0,-1-1-4 16,1-1-1-16,1 2-1 0,-2-3-4 0,-1 3 3 0,-1-3 0 15,-2 0 9-15,0 0 9 0,1 0 7 0,-2 0 5 16,-2 0 3-16,0-2-3 0,1 1 1 0,0 1-7 0,5-3 0 16,-2 2-17-16,4-2 0 0,0 1-13 0,0-2 3 15,3 2 1-15,1-3-3 0,-4 4 4 0,0-5-8 0,2 3 12 16,-5-1-4-16,2 0 10 0,-2 1-5 0,3-2 5 0,-4 2-5 16,2-2 10-16,-2-1-1 0,0 0-7 0,0 0 1 15,1-3 6-15,-2 1 3 0,-1-1-4 0,0-1 0 0,1-3-6 16,-3 1 4-16,0-2-3 0,0-1 2 0,2 1-9 0,-2-3-2 15,-2 2 2-15,2-2 2 0,0 1-3 0,-3 2 1 16,3-2 3-16,-3-1-3 0,2 5-2 0,-2-2-1 0,1 2 3 16,-3 1-1-16,1-1-2 0,1 1 4 0,0 0-6 15,-3 2-3-15,2-1 4 0,2 1-3 0,-5 2 0 0,1-3-6 16,1 2 4-16,0-3-4 0,-3 5 3 0,3-1 1 16,-2 0-9-16,1 3-5 0,-1-2-15 0,2 4-22 0,-1-1-17 15,-1 5-37-15,1-2-43 0,0 1-55 0,2 1-56 16,-2 1-36-16</inkml:trace>
  <inkml:trace contextRef="#ctx0" brushRef="#br0" timeOffset="-209549.28">17091 11536 1366 0,'6'-2'-21'0,"-5"0"49"0,-5 2-32 16,4 2 16-16,2-2 14 0,-2 0 10 16,-2-3 3-16,4 3 6 0,-4-3 28 0,4 2-38 0,-2-2 36 15,2-1-9-15,1 0-5 0,-2-1 3 0,1 0 4 0,-2 2 6 16,4-2 4-16,-4-1-4 0,1 2 10 0,-2-2-2 15,2 0-8-15,-2 1-12 0,1-1-6 0,-4 3-7 0,1-3-14 16,2 1-4-16,-3 1-10 0,2-1-8 0,-2 2-1 16,-1-1 6-16,2 0-3 0,2 2-7 0,-1-2 3 0,-2 1-4 15,1 1 0-15,0 2-1 0,-2-5-2 0,4 5-6 0,-5-2 4 16,1 2-2-16,-1 0 2 0,0 2 1 0,-2-1-7 16,0 3 2-16,2 1 4 0,-5 0 0 0,-1 2-3 0,3 1 5 15,-3 2-3-15,6-1 2 0,-3 1 4 0,6 1 1 16,-3-1-2-16,2 1 0 0,-1-1-2 0,1 5-2 0,-1-3 0 15,0 0-4-15,-2 3 6 0,1-1-3 0,3-1 4 16,-3-1-4-16,3 0 1 0,0-1 2 0,1-1 0 0,-1 1 5 16,1-4-10-16,-1 2 6 0,1 0-3 0,1 0-4 15,-2-2 7-15,2 2 2 0,-1-2-7 0,2 2 2 0,0-1 4 16,0 1-3-16,0-1-2 0,2 2 9 0,-2 0-6 0,2-2-1 16,1 2 5-16,1-1-4 0,-1 0 3 0,2 0 0 0,-2 0-2 15,3 0 1-15,0 0 1 0,0-2 3 0,1 0-5 16,-1 1 7-16,1 0-8 0,-4-2 3 0,1 0 2 0,-1 0-4 15,3 1 4-15,-3-4-7 0,3 1 7 0,-2 1-7 16,2-2 5-16,-2 2 2 0,6-3 1 0,-4 2 7 0,0-2 3 16,0 1 6-16,0-2-4 0,1 1 5 0,0-1 4 15,0 2-4-15,-1-3 2 0,3 1-8 0,-1-1-5 0,0-1-5 16,2-1 3-16,0 1 0 0,-1-2-7 0,1-1 5 16,0 2-2-16,0-3-2 0,-1-1-1 0,0-1 6 0,0 0 0 15,-1 0-7-15,-2-2 2 0,1 0-1 0,-2-1 0 16,2-1-1-16,-5-3 2 0,3 2-1 0,-3-3-3 0,1-1 1 15,-3 1 6-15,2-3-3 0,-2 1-1 0,0 0 8 0,0 0 0 16,-2 2 1-16,0-2 9 0,0 3 7 0,-3 0-3 16,3 1-3-16,-4 2 3 0,0-1-8 0,-1 0 3 0,2 1-8 15,-3 1-5-15,3 0-3 0,-1 2-9 0,0-1 2 16,0 1-12-16,0 3-8 0,3-2-15 0,-2 0-25 0,3 5-20 16,-3-2-47-16,0 1-44 0,-1 3-57 0,2-1-43 15,1 2-37-15</inkml:trace>
  <inkml:trace contextRef="#ctx0" brushRef="#br0" timeOffset="-208382.32">19343 11615 1256 0,'3'-1'15'0,"-3"-1"-32"0,-3-1 43 15,3-2-21-15,0 1 5 0,0 2 14 0,-2-1 15 0,2 1 14 16,-6 0-16-16,5-1 44 0,-3-1-38 0,2 2 30 16,-2-1 0-16,3-1-11 0,-2 0-14 0,1-1-13 0,2 0 6 15,-1 1-9-15,1-1-4 0,-3-1-10 0,3 0 10 16,-3 0-7-16,3-3 3 0,-3 4 4 0,3-3-8 0,-4-1-1 16,1 3 0-16,-2-2 0 0,4 2-10 0,-5-1 5 0,3 0 2 15,-2 2 6-15,2-1 4 0,0 2 8 0,1 1 2 16,-2-1-4-16,4 2 1 0,-4 1-2 0,2 1-4 0,2 0-12 15,-3 0-3-15,0 0-11 0,-1 3 0 0,1 0 4 0,-5 0-1 16,4 3-3-16,-4 0 0 0,-2 0 1 0,1 5 0 16,0-3 0-16,-2 4 1 0,2-2-1 0,0 0-6 15,-2 2 4-15,1-1 0 0,1 1-2 0,0-1 0 0,5 1 5 16,-4 1-6-16,4-2 2 0,1 3 2 0,0 0 1 0,2-1-4 16,1 0 6-16,0 2-1 0,0-1-4 0,0 3 0 15,0-4 5-15,0 2-4 0,0 0 0 0,0 0-1 0,0-3 1 16,0 2 0-16,0-2 1 0,0-1 2 0,1 0-2 15,2-1 3-15,-1 1-5 0,-1-2 3 0,2 0-1 0,0 0 3 16,3-3 0-16,1 2 0 0,-1-1-1 0,-3-1 0 16,3 0 7-16,4-3-4 0,-5 3 1 0,1-1-4 0,0-3 3 0,0 3-5 15,2-2 6-15,0 0 3 0,0 0-6 0,3 0 3 16,-1 0-1-16,1-3 2 0,1 2 1 0,0 0 1 16,1-1 2-16,0-2-3 0,-2 1 5 0,1-4-8 0,0 4 2 15,-1-6 2-15,-1 4-4 0,-1-4 8 0,0 0-9 16,-1 0-3-16,0-1-1 0,0-2 10 0,-3-3-6 0,2 1-4 15,-2-2 5-15,0-2-8 0,-2 0 6 0,1-3 1 16,1 0 1-16,-5 0-4 0,3-1 13 0,-3 1 5 0,0 0 1 16,-3 0 3-16,1 1 2 0,-5 1 5 0,4 0 0 0,-6 1 3 15,2 2-10-15,-2-2-4 0,3 3-7 0,-3 0-1 16,1 0-3-16,-2 2-5 0,3-1-4 0,1 4-2 0,0-1-6 0,-2 2-5 16,2 0-12-16,6 3-37 0,-3 0-31 0,0 5-37 15,1-1-44-15,-2 2-43 0,0 0-59 0,2 3-21 16</inkml:trace>
  <inkml:trace contextRef="#ctx0" brushRef="#br0" timeOffset="-207397.64">21645 11689 1050 0,'0'0'37'16,"0"0"12"-16,0 0-16 0,0 0 4 0,0 0 3 16,2-35 6-16,-2 35 3 0,0 0-7 0,0 0 35 15,0 0-43-15,0 0 17 0,0 0 2 0,0 0 2 0,-5-24-1 16,5 24-1-16,0 0-8 0,0 0-8 0,0 0 10 0,0 0-3 16,0 0-1-16,0 0-2 0,-3-15 2 0,3 15-8 0,0 0-2 15,0 0-1-15,0 0-8 0,0 0 2 16,0 0-4-16,0 0-1 0,-6-22-3 0,6 22 3 0,0 0-2 0,0 0 4 15,0 0-2-15,0 0-4 0,0 0 4 0,0 0 0 16,-22-45-4-16,22 45 16 0,0 0-10 16,0 0-4-16,-20-20-7 15,-28 3-11 1,-16 18 17 15,64-1-35-15,-94 40 12-1,49 2 10-15,43-32-5 0,-3 4 4 0,2-2-3 16,0 0-2-16,0 0 4 0,3 1-6 0,0 0 5 16,-3 1-1-16,3 0-3 0,3-1-3 0,-1-1 11 15,0 1-2-15,0 0-3 0,4 2 1 0,-3-4-2 0,2 0 5 16,2 2 1-16,-1-2 3 0,0-3-8 0,2 2 7 0,-2-2-5 16,2-1-1-16,-1 1 5 0,-1-3-1 0,1-1 1 15,-1 0 2-15,0-2 8 0,0 0-5 0,1 0 7 0,-1-1 6 16,2 1-4-16,-2-2 1 0,4 0 3 0,-2-1-12 15,5 0 3-15,-2 0 5 0,2-3-4 0,0 2 1 0,0-1-6 16,-1-2 2-16,1 0-1 0,-3-1 5 0,0 0-4 0,-1-3-5 16,0 1-4-16,-4-2 1 0,2-1 5 0,-4-1-1 15,0-1 5-15,-1-3-3 0,0 0 11 0,-4 0-1 0,0-1 18 16,-1 0 1-16,1 2-3 0,-3-2 1 0,2 3-12 16,-2 1 6-16,1 2-21 0,-1 0 4 0,1 3-15 0,1-1-5 15,-2 3 2-15,1 0-2 0,1 2-6 0,0 0-24 16,3 0-23-16,0 2-30 0,0 1-56 0,-2 1-56 0,-1 0-79 15,5 1-38-15</inkml:trace>
  <inkml:trace contextRef="#ctx0" brushRef="#br0" timeOffset="-205747.85">23736 11649 879 0,'0'-1'-3'15,"2"1"3"-15,-2 0-2 0,4 0 1 0,-4-1-1 0,1 2 2 16,-1-2-2-16,2 2 2 0,0 0 2 0,-2-1-5 0,1 0 5 16,1 0 0-16,0 2 3 0,0-2 6 0,0 0 8 0,-1 2-4 15,1-2 8-15,-1 1 8 0,-1-2 8 0,3 1 12 16,-1 0-20-16,-1 0 32 0,0 1-19 0,-1-2 2 0,0 2-2 15,-1-2-1-15,2 2-12 0,-2-2-11 0,2-1 28 0,1 0-30 16,1 0 21-16,1 0 2 0,-1 1-2 0,4-3-1 0,-3 3 5 16,1-1-2-16,-1-1-11 0,-1 1-12 0,0-1 2 0,2 1-1 15,-3-2 4-15,3-1 2 0,-4 2 3 0,4-1 3 16,-1-3 11-16,-2 3 1 0,4-1-6 0,-4 0 7 0,1-1-6 16,1 1-4-16,-1-2-5 0,0 1 8 0,0-1 0 0,1 0 8 15,-2 0 2-15,2 0-2 0,-1 1 2 0,-2-1-8 0,2 2 5 16,-3-2-8-16,0 2-5 0,0 0-8 0,0 0-7 15,-3-1-3-15,3 2-4 0,-4-1 5 0,3 0-7 0,-4 1-3 0,3-1-4 16,-3 1 0-16,2 1-1 0,-3-1-4 0,2 1-3 16,-2 2 2-16,-1-2 1 0,1 3-2 0,0 0-2 0,-1 0 2 15,-2 3 3-15,0-1 1 0,-1 3 4 0,0-2-5 0,-1 1 3 0,-2 2 1 16,0-1 4-16,-2 4-4 0,1-2-1 0,1 1 0 0,-2-1 2 16,2 1 3-16,-1 1-4 0,2 0 1 15,-1 0 0-15,-1 0-1 0,5 0 4 0,0 1-4 0,0-1 1 16,2 2 0-16,1-2 0 0,0 1 0 0,1 1-3 0,-1 0 3 15,3 0-6-15,0 1 5 0,-1-2 4 0,2 3-3 0,-2-2 0 16,4 2 0-16,-3 0 2 0,6-1 0 0,-3 0 3 0,0 3-2 16,1-5-8-16,2 4 4 0,-1-2-1 0,2 0-3 0,2-2 7 15,0 3-4-15,-2-3 5 0,2 2-1 0,-1-3-2 0,0-1 3 16,2 2 2-16,-1-3-1 0,0 1-5 0,0-2 6 0,0 0-4 16,4 0 4-16,-3 0 2 0,3-2-1 0,-4 1-2 15,2 0 3-15,2-1 6 0,-1-1-3 0,3 0-1 0,-2 1-2 16,2-1-1-16,1-2 3 0,0 1 3 0,0-2-3 0,1 0-3 15,-1 0-2-15,-1-2 1 0,2-1-1 0,0 0 2 0,-1 1-5 16,-1-4 1-16,0 2-1 0,-1-2 1 0,-2-2-2 0,1 2 1 16,1-2 3-16,-1-2-1 0,-3 0-1 0,3 1 2 0,-3-2-1 15,1-1-2-15,-1 0 14 0,1 0-6 0,-3 0 5 16,2-1 5-16,-4 1 10 0,0 1 8 0,-1 0 4 0,-1 1 4 16,-2-2-9-16,1 0 2 0,-2 1-2 0,-1 0-3 0,0-2-14 15,-2 1-7-15,0-1-6 0,1 0-8 0,-2 2 3 0,-1 0 3 16,-1-2-3-16,1 4-5 0,0 0 6 0,1 0-3 0,-1 0-19 15,1 0-14-15,2 3-30 0,-2-1-31 0,2 2-38 0,-4 1-52 16,-1 2-55-16,1-1-70 0,1 3-28 0</inkml:trace>
  <inkml:trace contextRef="#ctx0" brushRef="#br0" timeOffset="-197893.28">20918 9802 1082 0,'1'0'40'0,"-1"1"-19"0,-3 2 36 0,3-1-24 16,-4-4 7-16,4 4 12 0,-1-2 14 0,1 0 5 15,0-2-31-15,-1 2 24 0,-2 0-30 0,3 0 27 16,0 0-4-16,0 0-6 0,0 2-10 0,0-2-8 0,-1 1-9 15,0-1-3-15,1 0-4 0,-4 0-4 0,4 2-6 16,0-2-1-16,-3 1-8 0,3-1-1 0,0 0 3 16,0 0 2-16,0 1-10 0,0-1 8 0,0 0 2 0,0 2-8 15,0-1 5-15,0-1 2 0,0 1-3 0,0-1-3 16,0 1 6-16,0 1-3 0,0 1 1 0,0 1 0 0,0 0 2 16,0 1 2-16,0 4 0 0,-1-3-2 0,1 1 5 15,0 2-6-15,0 0 2 0,0-1 1 0,1 1-3 16,-1-2-1-16,0 1 1 0,0 1 2 0,0-3-6 0,3 1 2 15,-3 0 4-15,0-1 0 0,0 0-3 0,0-2 2 16,-3 2 1-16,3 0-1 0,0-2 1 0,0 0 3 16,0 0-6-16,3 0 0 0,-3-4 19 47,0 0-5-47,0 0 4 0,0 0 4 15,0 0 5-15,0 0-1 0,0 0 2 0,0 0-3 0,0 0 1 16,0 0-8-16,0 0 6 0,0 0-6 15,0 0-9 1,23 23-4-16,-19-17-5 0,2-3 3 16,-4 0 3-16,4-1 0 0,-2 4 0 0,2-3 2 0,0 1-4 15,2 1 1-15,1-1 4 0,-2-1-6 0,2 0 1 16,1 1 1-16,0 0-5 0,0 0 3 0,-1-1 1 16,3 0 0-16,-1 1-1 0,2 0 3 0,-2 0-8 0,2-1 4 15,-1-3 7-15,0 3-9 0,1 0 7 0,-3-3-5 16,0 1 2-16,0 1 2 0,1 0 3 0,-1-2-6 15,-1 1-6-15,-1-2 9 0,1 1-5 0,1 0 4 0,-1 0-1 16,-1-2-4-16,1 2 1 0,-1 0 0 0,-3 2 1 16,2-2-1-16,-1 1-4 0,-2-1-2 0,2 0 4 0,0 1-2 15,0 1 4-15,1-2 0 0,3 3 2 0,-3-1-4 16,-7-2-15 0,36 5 16-16,17 3 1 31,14 0-15 0,14-1 16-31,-70-6-7 0,1-1 6 16,1 2-7-16,-2 0 4 0,1-1 1 0,0 1 2 0,0 0-3 15,0 0 3-15,0 0 1 0,-1 1-1 0,0-2 1 16,1 0-2-16,-1 4 4 0,0-4-7 0,2 2 2 16,-1-1 1-16,1 1-2 0,-1-1 1 0,-1 1 0 0,3-2 0 0,0 2-2 15,-1-1 1-15,1-1 0 0,-2 2 0 16,3-1-1-16,-3 1-3 0,0-3 6 0,0 3 4 15,2-3 0-15,-1 3-3 0,-4-2 1 0,4 1 2 0,-2-1 4 16,1 0-5-16,-3 0-1 0,4 0-4 0,-3 0-1 16,0-1 4-16,3 2-1 0,-3-1 1 0,2 0-7 0,-2 1 6 15,3-2 3-15,0 1-3 0,0-1 5 0,-1 3 0 16,0-2-3-16,2 1-1 0,-1-1 0 0,-2 2 0 16,1 0-2-16,-2 0 6 0,2-3-8 0,-2 3 1 0,1-1 3 15,-2 0-4-15,0 0 8 0,-3 0-2 0,3-2-1 16,-1 0-1-16,1 4 0 0,-2-4 5 0,2 1-7 15,0-1 6-15,-1 2-3 0,2 0-2 0,-2-2 1 0,2 1-5 16,-3-1 2-16,1 3-2 0,-2-2 5 0,0-1-3 16,-4 0-1-16,2 0 2 0,-2 2-1 0,-1-2 6 0,2-2 1 15,0 4-6-15,0-4 2 0,2 2 2 0,-3-1-3 16,3 1 6-16,0 0-3 0,1-3-4 0,-2 3-1 16,-1-1 5-16,0-1-1 0,2 2-7 0,0-2 6 0,-2 1-3 15,1 1 3-15,2-4-2 0,0 2 5 0,-2 0-3 16,2 1-1-16,3-1 2 0,-3-1 2 0,0 0-4 0,2 0-2 15,-2 2 5-15,2-3-7 0,0 1 3 0,-5 0 1 16,0-1 2-16,3 1-3 0,-1 0 3 0,-2-1 4 0,0 0-3 16,0-1 5-16,-2-1-6 0,2 1-1 0,-1-2 1 15,-1 2 2-15,2-1-3 0,-1-1 2 0,-1 2-3 0,2-2-1 0,0 3 4 16,0-3-1-16,-1 2 4 0,2-2 0 0,-1 0-2 16,0 1-4-16,2-2 2 0,-2 1 4 0,1 1-4 15,-1-1-3-15,0-2 2 0,0 2-3 0,0 0 6 16,0 0 0-16,1-1 2 0,-3 2-10 0,-1 0-11 0,1 0-16 15,-4 0-48-15,1 2-48 0,4-2-47 0</inkml:trace>
  <inkml:trace contextRef="#ctx0" brushRef="#br0" timeOffset="-187108.99">16404 12548 1408 0,'-3'19'21'16,"3"-19"13"-16,0 0 12 0,0 0 18 0,0 0 11 16,0 0 12-16,0 0 22 0,0 0-4 0,0 0-9 0,0 0 2 15,0 0-5-15,0 0-13 0,0 0-11 0,0 0-8 16,0 0-16-16,0 0-4 0,0 0-18 0,0 0-3 16,0 0-30-1,0 0 14 16,0 0 23-31,0 0-7 0,0 0 16 16,0 0-15-16,42 11 1 0,-42-11 0 0,0 0-2 16,0 0 3-16,110 8-8 0,-94-10-6 15,-4 0-3-15,3 2-2 0,-3-1 0 0,3 0-4 16,0-1 3-16,0 2-4 0,0 0 1 0,3 0 0 0,-3 0 3 16,0 0-1-16,0 0-1 0,0 0-1 0,0 0 1 15,-1 0 0-15,-1-2-12 0,-3 2-12 0,2 0-10 0,-2 0-7 16,-3 2-15-16,1-2-10 0,-4 2-12 0,0-1-11 15,-1 2-9-15,-2 0-9 0,-1 0-10 0,-1 0-31 0,0-2-11 16,1-2 12-16,-2 1-25 0,0 1-23 0,0-1-38 16</inkml:trace>
  <inkml:trace contextRef="#ctx0" brushRef="#br0" timeOffset="-186673.96">16378 12703 1562 0,'2'3'-28'16,"0"1"3"-16,-4-4 18 0,2 1 16 0,0-1 7 0,0 2 11 15,-3 0 18-15,4 0 8 0,-1-2 28 0,-1-2 0 16,2 4-17-16,-1-4-18 0,2 2-4 0,-2 0-11 16,2 0-22-16,-2 0-3 0,0 0-1 0,3 0 0 15,-2 0-2-15,2 2 5 0,0-1 6 0,3 1-1 0,3-1 8 0,-1 0-1 16,2 2 0-16,1-2 4 0,2 2 9 0,0-1 7 16,2 1-2-16,0-3 4 0,1 1 1 0,0-1-2 15,2 0 3-15,0 0-4 0,0-1-13 0,0 1-6 16,0-3-8-16,-1 1-1 0,-1 1-5 0,0-2-2 0,0 2-4 15,-4-2-2-15,1 2 6 0,-1-1-8 0,-2-1 4 0,0 3-2 16,-3-2-1-16,3 2 2 0,-2-2-3 0,0 2 6 16,-2-1-8-16,-2 1 8 0,5 0-5 0,-5-2 4 15,2 2 0-15,-1 0-2 0,2 0-4 0,-2 0-20 0,1 2-14 16,-1-1-24-16,-1 1-22 0,2 2-33 0,-3-3-30 0,4 2-45 16,-4-3-9-16,0 3-37 0</inkml:trace>
  <inkml:trace contextRef="#ctx0" brushRef="#br0" timeOffset="-186008.8">16796 12350 1806 0,'-5'1'16'0,"4"-1"20"16,-1 2 21-16,-1-2 39 0,2 0 6 0,-1-5 25 15,2 4 3-15,2-2 2 0,-1 1-14 0,-1 2-17 16,3-1-20-16,-1 1-46 0,-1 0-6 0,0 0-26 0,1 0-4 16,1 1 5-16,0 1-8 0,1 2 0 0,2 1-3 15,0 2 7-15,2 4 1 0,-2 1 3 0,3 0 3 16,0 5-8-16,0-4 7 0,1 2-5 0,0 0 4 0,0 0-3 16,-1-1 1-16,2-3-2 0,-1 2-1 0,-2-1 0 15,-1 1-2-15,-2-4 6 0,4 3-2 0,-3-5 1 0,1 2-1 16,1-1 0-16,0-1-2 0,2 1 4 0,0-2-4 15,2 0-1-15,-1-1 1 0,3 2 1 0,-1 0-5 0,-1-3 4 16,0 1 0-16,4-1-1 0,-3-2 3 0,-1 2 1 16,0-2-3-16,-2 1 1 0,0-2 3 0,-3 1-4 0,1 0 1 15,-2-2-3-15,-4 2 0 0,2 0 4 0,-2 0 0 0,0-2-2 16,0 3-2-16,0-2 0 0,0 1 1 0,-1-1 2 16,0 1 1-16,-1-1-1 0,3 3-6 0,-3-3 5 15,1 1 2-15,-1 2-2 0,1-4 4 0,-1 3-4 0,0-3-1 16,0 3-3-16,0 0 8 0,0-1-8 0,-1 1 3 15,-3 2 3-15,3-3 0 0,-2 5 4 0,1-2-4 16,-4 0-2-16,0 2 3 0,2-1 5 0,-2 3-3 0,-2-2 0 16,-1 0-3-16,1 3-3 0,-2-2 5 0,2 1 6 15,-1-1-7-15,-1 1-1 0,0-1 1 0,-2 1 2 0,2-3-2 0,0 3 1 16,1 0 1-16,-4-2-9 0,4 0 6 0,-2 2 2 16,-1-2-1-16,2 1-3 0,0 2 0 0,2-3 2 15,-3 2-3-15,5 2 3 0,-3-5-2 0,0 3-1 16,2-1 1-16,-1-1-11 0,-2-1-29 0,2-3-28 0,1 3-46 15,-2-1-54-15,6-1-65 0,-2-4-56 0</inkml:trace>
  <inkml:trace contextRef="#ctx0" brushRef="#br0" timeOffset="-184091.45">17938 12329 1366 0,'0'0'27'0,"0"0"14"16,0 0 22-16,0 0 14 0,-25-43 13 0,25 43 8 16,0 0 6-16,0 0 10 0,0 0-13 0,0 0 1 15,0 0-11-15,0 0 1 0,-39-59-10 0,39 59-1 16,0 0 1-16,0 0-7 0,0 0-14 0,-40-32-10 0,33 34-12 16,-2-5-13-16,2 6-2 0,-2-5-6 0,2 4-7 15,-4-1-5-15,2 1 5 0,0 2-6 0,3 0 0 16,-2 0-3-16,-1 2-1 0,3 0-2 0,-4 2 0 0,4 0 5 15,-2 4-7-15,-1-3 0 0,2 4 4 0,-2 1-6 0,0-3 5 16,0 3-1-16,1-1-1 0,1 2 1 16,-2-3 1-16,0 6 3 0,2-3-8 0,1 2 12 0,0 2-2 15,0 2 2-15,1 0 4 0,0 0-1 0,3-4-2 0,0 3 1 16,-1-4 5-16,3 0-2 0,0-1 0 0,3-2 4 16,-3-13 9-16,0 0-9 0,0 0 0 15,0 0 4-15,0 0 10 0,0 0-2 16,0 0-11-16,0 0 0 0,0 0 4 0,96 94-6 0,-82-90 3 15,2-4-1-15,2 0 4 0,0 0-6 0,0 0-6 16,1-4-1-16,-2 1-3 0,-1-1 1 0,2 0 2 16,-3-2-6-16,1 0 0 0,0 1 3 0,-3-2-3 0,-3-1 5 15,3 1 3-15,-4 0-2 0,-3-2-3 0,1 2 0 0,-3-2 1 16,-2 1 2-16,2-2 7 0,-4 2-7 0,0-2-2 16,0-1-1-16,0 0 4 0,-5-2 0 0,3-1-3 15,-3 0-4-15,-3-2-1 0,-1 1-1 0,2-2 1 0,-2 1-2 16,-1 0-3-16,0 0 2 0,-1 2-1 0,1 3 3 15,-2-1-2-15,3 6-1 0,-3-2 0 0,2 4-1 16,-1-2-7-16,2 6-11 0,0-4-9 0,0 2-21 0,1-1-14 16,0 0-18-16,0 3-30 0,-1-4-40 0,2 7-21 15,-2-2-41-15,1 2-49 0,2-1-28 0</inkml:trace>
  <inkml:trace contextRef="#ctx0" brushRef="#br0" timeOffset="-183469.45">18167 12662 1666 0,'0'3'-18'0,"1"0"15"0,-4-2 14 0,0 1 15 16,2 0 13-16,-2-1 13 0,0-1 13 0,3 0 7 15,0 0 20-15,0 0-11 0,0 0-17 0,0 0-11 16,0 0-9-16,0 0-11 0,0 0-11 0,0 0-8 0,0 0 8 16,0 0-3-16,-15 1-12 15,-21 35-19 16,36-36-4-15,0 0-5-16,-6 25 11 16,6-25-7-16,0 0-5 0,0 0 0 15,16 18 15-15,-16-18-11 16,32-5 12 0,-32 5 30-1,0 0-2-15,0 0 13 0,24-39 10 16,-24 39-2-16,0 0 7 0,0 0 4 0,0 0 9 15,0 0-3-15,0 0-5 0,0 0-9 0,-5-19-9 0,5 19 4 16,0 0-8-16,0 0-1 0,0 0-16 0,0 0-44 16,0 0-15-16,0 0-38 0,0 0-27 0,0 0-47 15,0 0-38-15,0 0-51 0,0 0-44 0</inkml:trace>
  <inkml:trace contextRef="#ctx0" brushRef="#br0" timeOffset="-181958.09">18444 12284 1754 0,'0'0'22'0,"-18"12"15"0,18-12 18 15,0 0 18-15,0 0 19 0,0 0 12 0,0 0 24 16,0 0 17-16,0 0-17 0,-12-6-11 0,12 6-8 16,0 0-7-16,0 0-6 0,0 0-4 0,0 0-13 0,0 0-8 15,0 0 2-15,0 0-3 0,0 0-7 0,0 0-11 16,0 0-13-16,0 0-11 0,0 0-11 0,0-15-6 15,30-4-24 17,28 24 2-17,22 47 3 17,-80-52-13-17,0 0-2-15,0 0 1 16,24 53-7-16,-24-53-5 0,0 0 8 0,0 0-16 0,0 0 4 15,0 0 9-15,0 0-11 0,0 0 3 0,-54 74 0 16,54-74 1-16,0 0-8 0,0 0 8 0,0 0 2 16,0 0 0-16,0 0 18 0,-87 60-9 0,69-52 38 31,18-8 5-15,6-13-12-1,71-30 0 1,-67 43-6-1,2 1 2-15,-1 1 0 0,-1 0-2 0,2 2 2 16,-1 0-3-16,-3 1 1 0,3 2-4 0,-2 1 5 0,0 0 1 16,-1 1-5-16,0 1 6 0,0-1-5 0,-2 0 2 15,2 2-1-15,-4-1 4 0,3 0-5 0,-3 1 0 0,1-1 2 16,-1 1-1-16,-1-1 2 0,0 1 5 0,-1-1-6 16,0 3 3-16,1-2-2 0,0-2 5 0,-3 2 0 0,0-2 3 15,0-1 15-15,-3 1 0 0,2-3 8 0,-3 0 1 16,-1-1 0-16,0 4 3 0,-2-4-4 0,-1 4-1 0,-4-3-17 15,2 0-6-15,-5 2 1 0,0-2-7 0,-3 0 3 16,4-2-9-16,-4 0 6 0,1-2-4 0,1-2 1 0,-1 2 0 16,1-4-10-16,1 1-8 0,2-2-18 0,-1-1-6 15,5 0-41-15,-4-4-25 0,4 4-23 0,-2-3-47 16,-1 2-36-16,6-4-47 0,0 2-31 0</inkml:trace>
  <inkml:trace contextRef="#ctx0" brushRef="#br0" timeOffset="-181190.62">18873 12288 1727 0,'0'4'28'0,"0"0"26"0,-2-7 18 0,0 0 25 16,2 3 16-16,-2 2 37 0,0-4 7 0,1-3 20 0,1 2-15 15,1 6-18-15,-1-6-13 0,0 7-15 0,0-6-3 16,4 4-36-16,-4 0 2 0,2-6-8 0,0 4-5 16,-2-6-1-16,0 6 1 0,2-4-12 0,0 3-11 0,-2-2-2 15,2 1-6-15,-2 0-14 0,3 2-7 0,0 0-10 16,-1-2-4-16,-1 2 1 0,2 0-5 0,3 0 7 0,1 0-7 16,3-1 4-16,0 2-2 0,6-1 5 0,0 2-4 15,3-2 3-15,1 1 2 0,-1 0-10 0,2 1 6 16,-3 0 0-16,-1-2 0 0,2 2-12 0,-4-1 2 15,3 2-12-15,-3-3 0 0,0 1 6 0,-3-1-7 0,5 2-3 16,-3-2 0-16,-5 0 10 0,-1-2 4 0,-2 2 12 16,-4 0-1-16,0-1 4 0,0 1-3 0,-4 0 7 0,2 0-2 15,0 0 3-15,-2 0-7 0,2 0 3 0,0 0 1 16,-2 0-6-16,2 0 8 0,2 0-7 0,-4 0 4 16,2 1 1-16,0 1 1 0,0-4-1 0,0 4 4 0,0-2 2 15,0 1 1-15,0-2 3 0,0 1-1 0,0-2-1 16,0 2-1-16,0 0 2 0,0-1-4 0,0 1 4 15,0 0-2-15,0-1 0 0,0 2-8 0,0-2 9 16,0 1-1-16,0-2 3 0,0 5 0 0,0-4 0 0,2 2 0 16,-2-1-3-16,0 0 6 0,0 0-10 0,4 0 4 15,-6 0-5-15,2 0-6 0,0 0 2 0,0 0-8 0,-2 1 1 16,2 1-9-16,0-1 5 0,-2 2-1 0,2 5-4 16,-4-2 5-16,1 3-3 0,-1 0 7 0,-1 5 0 15,-2-1 10-15,1 8-1 0,2-2-4 0,-6 0 1 0,4 3-4 16,-1 0 9-16,2 4-1 0,-2-1 3 0,-1 1-5 0,3-2-2 15,-2 3 6-15,1-1 0 0,0 1 5 0,3 0-11 16,0-1-10-16,3-3-18 0,-2 1-12 0,2-2-28 16,-3-2-21-16,3 2-32 0,0-6-39 0,-3 0-58 0,1 1-50 15,-4 2-87-15</inkml:trace>
</inkml:ink>
</file>

<file path=ppt/ink/ink3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20:07:24.652"/>
    </inkml:context>
    <inkml:brush xml:id="br0">
      <inkml:brushProperty name="width" value="0.05292" units="cm"/>
      <inkml:brushProperty name="height" value="0.05292" units="cm"/>
      <inkml:brushProperty name="color" value="#C00000"/>
    </inkml:brush>
  </inkml:definitions>
  <inkml:trace contextRef="#ctx0" brushRef="#br0">3101 9227 0,'0'0'0,"-25"0"16,25 25 30,0-50-14,0 50 15,0-50-1,-25 1-30,0-26 0,-24 0-1,-1 26 1,-49-26 0,24 50-1,26 0 1,24 0-1,-25 0 1,25 0-16,1 0 0,-51 25 31,-24 0-15,74-25 0,0 24 15,-24 1 0,24 0 0,-25 0-15,-173 148 0,124-49-1,99-74 16,0-25-31,0 24 16,0-24-16,0 25 16,25 24-1,0 1 1,-1-1 15,1 25-15,0-49-1,0-25 17,24 0-17,-24-1 1,74 1 0,-24-25-1,-1 0 1,25 0-1,-24 0 17,49-25-17,-50 1 1,26-1 0,-26 0-1,0-25 1,-24 1 15,0-26-15,-26 1-1,1-25 1,-25-1 15,0 1-15,-49 0-1,49 74-15,-75-99 16,50 99 0,1 1-16,-150-1 31</inkml:trace>
  <inkml:trace contextRef="#ctx0" brushRef="#br0" timeOffset="3467.99">7045 9798 0,'24'-25'16,"-24"0"0,25 25 15,-25-25-15,-25 1 15,25-1-31,-24 0 15,-26-25 1,25 50-16,0-24 16,-24 24-1,-1 0 1,-24 0 0,-1 0-1,1 0 1,49 0-1,-99 74 17,74-24-17,1-1 17,-1 26-17,50-26 1,-49 26-1,49 24 1,-25-74 0,25 49-1,25-24 1,-1-25 0,1 24-1,0 1 16,0-25-15,49-1 0,-24 1-1,-1 0 1,26-25 0,-1 25-1,1-25 16,-26 0-15,51-25 0,-26 25 15,-24-25-15,24-24-1,-24 24 1,-1-25-1,26-24 17,-26-25-17,-49 74 1,0-124 0,-49 25-1,24 49 1,-74-24-1,24 50 17,50 49-32,-49 0 0</inkml:trace>
  <inkml:trace contextRef="#ctx0" brushRef="#br0" timeOffset="8500.99">9823 10269 0,'-25'-25'15,"25"1"16,-25 24-15,25-25-16,-25 25 16,0-25-1,-24 0 1,-1 0 15,-24 1-15,-1-1-1,1 50 1,0-25 0,24 74-1,25-49 17,0 24-32,-24 51 15,49-76-15,-25 76 16,0-26-1,25-49-15,0 49 16,0-49-16,25 49 16,25 1 15,24-26-15,0-24-1,1 0 1,24 0-1,-25-25 1,26 0 15,-26-25-15,25-49 0,-49 24-1,-1-24 1,-24-100-1,-124-24 17,25 123-17,-26 1 1,-24 24-16</inkml:trace>
  <inkml:trace contextRef="#ctx0" brushRef="#br0" timeOffset="44354.99">19819 9550 0,'0'0'16,"0"-25"-1,-25 25 1,25-25-16,25 25 16,-25-25-16,0 1 31,25-1-31,0 0 15,24-25 1,-24 50-16,49-24 16,-49 24-16,25 0 15,49 49 1,-74 50 15,-50 25-15,-49 25-1,24-25 1,-24-25 0,24 1-1,25-75 17,75-50 14,24-25-30,75 0 0,25 1-16</inkml:trace>
  <inkml:trace contextRef="#ctx0" brushRef="#br0" timeOffset="44900.99">20960 9302 0,'0'-25'16,"0"50"-16,-25-50 15,25 0-15,-25 25 16,-24 0 0,-50 25-1,-50 25 1,49 24 15,76-49-31,-26 74 16,25-74-16,0 49 15,75 125 1,74-75 0,75-50-1,-26-74 1,-123-25-16,74-24 31,-99 24-31,74-248 16,-149 99-1,-74 50 1,0 75 0,0 74-1</inkml:trace>
  <inkml:trace contextRef="#ctx0" brushRef="#br0" timeOffset="45281.99">22101 9178 0,'0'0'15,"0"25"16,-25-25-15,25 24-16,-25 26 16,-99 198 15,75-25-15,-26 0-1</inkml:trace>
  <inkml:trace contextRef="#ctx0" brushRef="#br0" timeOffset="45768.99">21729 9029 0,'-25'-25'16,"50"50"-16,-50-75 16,0 50-1,0-25 1,-24 25-1,-1 50 1,1 25 0,-1-1-1,50-49-15,0 24 16,25-24 0,24 50-1,26-75 1,24-50-1,-49-24 1,-50-1 0,-100-24 15,1 124-15,25 24-16</inkml:trace>
  <inkml:trace contextRef="#ctx0" brushRef="#br0" timeOffset="46301.99">22547 10021 0,'0'-25'16,"-24"25"15,24-25-15,0 1-1,-25 24 1,-25 49 0,1 26-1,49-26 1,0 51-1,49-76 1,1-24 0,49-124 15,-99 50-15,-50-1-1,-98 75 16</inkml:trace>
  <inkml:trace contextRef="#ctx0" brushRef="#br0" timeOffset="60407.99">13915 12799 0,'25'-25'16,"-50"50"-16,50-74 16,-25 24-1,0 0 1,0 0 0,0 0-1,-25 25 1,1 0-1,-1 0 1,0 25 0,25 25 15,25-50-15,0 0-1,24-25 1,-49 0-1,0-24 17,-49 24-17,24 25 17,25 25-17,-25-1-15</inkml:trace>
  <inkml:trace contextRef="#ctx0" brushRef="#br0" timeOffset="61154.99">15776 12650 0,'0'0'15,"-25"0"1,25-24-16,-25 48 15,-24-24 1,24 50 0,25-25-1,0 24 1,0-24 15,99-25-15,-74-25-1,24-24 1,-73 24 0,-1 0-1,-25 25 1,25 0 0,1 25-16,24 0 15</inkml:trace>
  <inkml:trace contextRef="#ctx0" brushRef="#br0" timeOffset="61757.99">17785 12650 0,'-25'0'47,"25"-24"-32,-49-1 1,24 25 15,0 0-15,25 25 0,25 24-1,0-24 1,24 0-1,-24-50 17,-50 0-17,-24 0 1,-1 50-16</inkml:trace>
  <inkml:trace contextRef="#ctx0" brushRef="#br0" timeOffset="62265.99">19298 12576 0,'0'0'16,"-25"0"-1,0 0 1,25 25-16,-24-25 16,24 25-16,-25-1 15,25 1-15,0 0 16,25 25 0,24-50-1,-24-50 1,0 25-1,-25-24 17,-25 24-17,0 50 17,0 49-32</inkml:trace>
  <inkml:trace contextRef="#ctx0" brushRef="#br0" timeOffset="62773.99">20910 12626 0,'0'0'15,"0"-25"1,-24 25 0,-1 0-1,0 25 1,0-1 0,25 1-1,25 0 16,0-25-15,24-25 0,-24 0-1,-50 1 1,1 24 15</inkml:trace>
  <inkml:trace contextRef="#ctx0" brushRef="#br0" timeOffset="67482.98">13469 14362 0,'-25'0'15,"0"-25"16,50 25 32,0 25-47,25-25-1,49 25 1,-50-25 15,125 0-15,-149 0-1,24 0 1,-24 0 15,0 0 0,0 0-15,0 0 0,-1-25-1,76 50 1</inkml:trace>
  <inkml:trace contextRef="#ctx0" brushRef="#br0" timeOffset="68239.98">16024 14436 0,'-25'0'31,"25"-24"-15,25 48 31,49-24-32,-24 0 1,-25 25-16,148-50 16,-148 25-16,74 0 15,1-24 16,-51 24-15,-24 0 0,0 0-1</inkml:trace>
  <inkml:trace contextRef="#ctx0" brushRef="#br0" timeOffset="68786.98">18207 14412 0,'24'0'63,"1"0"-48,74 0 1,1-25-1,-76 25-15,76 0 16,-75 0-16,49-25 16,75 25 15,-100 0-15,1 25-1</inkml:trace>
  <inkml:trace contextRef="#ctx0" brushRef="#br0" timeOffset="69270.98">20513 14486 0,'0'-25'31,"25"25"0,0 0-15,0 0-16,24 0 15,51 0 1,24 0 15,25 25-15,-50-25 0,50 0-16</inkml:trace>
  <inkml:trace contextRef="#ctx0" brushRef="#br0" timeOffset="69575.98">22275 14486 0,'0'0'15,"49"0"1,-24 0-16,25-25 16,49 25-1,124 25 1,-173 0-1,148 0 1</inkml:trace>
  <inkml:trace contextRef="#ctx0" brushRef="#br0" timeOffset="72368.98">13072 15131 0,'0'25'16,"0"-50"-16,0 74 47,0-24-31,0 25-1,0-25 16,0 24-31,0-24 16,0 0 0,0 0 15,25-25-15,0 0-1,-1 0 1,26 25-1,-25-25 1,99 0 15,-50 24-15,-49-24-16,74 0 16,-74 0-16,0 0 0,49 0 15,-24 0 1,-25 0-16,99 0 15,-99 0-15,-1 0 16,26 0 0,-25 0-16,74 0 15,-74 0-15,49 0 16,25 0 0,-24 0-1,49 0 16,-25 0-15,-49 0 0,24 0-1,-49 0 1,49 0 0,-49-24-1,25 24 1,-50-25-1,25 25-15,-25-25 32,0 0-32,0 0 0,24 25 15,-24-74 1,-24 49-16,24-25 16,0 26-16,0-26 15,0 0 1,0 1-1,0 24 17,0 50-17</inkml:trace>
  <inkml:trace contextRef="#ctx0" brushRef="#br0" timeOffset="75776.98">18008 16173 0,'-25'24'0,"1"-24"47,24-24-32,-25 24 1,25-25 15,25 25-31,-25-25 16,74-25 0,-74 26-16,74-1 15,-49 50-15,0-1 16,-25 1-1,0 0-15,-25 74 16,0-74 0,1 25-16,-26 24 15,0-24 1,75-50 46,0-25-62,0 25 16,24-25 0,1 25-1,0 0 1,-26 25 0,1 49-1,0-24 1,-25 24-1,-25-24 1,-49 24 0,49-49-1,-74 0 1,0-50 0,-1-49-1</inkml:trace>
  <inkml:trace contextRef="#ctx0" brushRef="#br0" timeOffset="76613.98">18479 16123 0,'0'0'0,"-24"0"16,24-25-1,-25 25 1,0 0 0,25-25-1,25 25 16,0 0-15,49 0 0,75 0-1,25-24 1,-150 24-16,51 0 16,-50 0-16,-1 0 0,26-25 15,0 25 1,-50 25 46,-25-25-46,25 24 0,0 1-1,0 0-15,-25 0 16,25 0-16,0 74 15,-25-74-15,25 49 16,-25 75 0,1-50-1,24-74-15,-50 124 0</inkml:trace>
  <inkml:trace contextRef="#ctx0" brushRef="#br0" timeOffset="77059.98">20042 16073 0,'-25'0'31,"1"25"0,24 0-15,-25-25-16,0 74 15,25-49-15,-50 74 16,50-74-16,-49 99 31,24-99-31,-25 99 0,50-74 16,-24 24-16,-26 25 15</inkml:trace>
  <inkml:trace contextRef="#ctx0" brushRef="#br0" timeOffset="77513.98">19670 15900 0,'-25'0'16,"1"0"-1,24-25 1,-25 25-16,0 25 15,0 0 1,25-1 0,-50 51-1,26-1 1,48-49 0,-24 0-16,25-25 15,0 0-15,25 0 16,-1-50-1,-24 25-15,-25-24 16,0 24-16,-25-25 16,1 26-1,-51 48 1,1 125 0</inkml:trace>
  <inkml:trace contextRef="#ctx0" brushRef="#br0" timeOffset="77976.98">20389 16768 0,'0'0'0,"0"-25"16,-24 25-16,-1 25 15,0 0 1,-25 49 15,26 1-15,24-51-16,0 26 15,0-25-15,24 0 16,51-50 0,-1-25-1,-24 1 1,-50-26-1,-50 26 1,1 49 0,-75 49-1</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8894 13960 0</inkml:trace>
  <inkml:trace contextRef="#ctx0" brushRef="#br0" timeOffset="1687.56">6085 11561 0,'0'-19'16</inkml:trace>
  <inkml:trace contextRef="#ctx0" brushRef="#br0" timeOffset="8829.29">430 12138 0,'19'0'31</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7-30T10:18:28.952"/>
    </inkml:context>
    <inkml:brush xml:id="br0">
      <inkml:brushProperty name="width" value="0.05292" units="cm"/>
      <inkml:brushProperty name="height" value="0.05292" units="cm"/>
      <inkml:brushProperty name="color" value="#FF0000"/>
    </inkml:brush>
  </inkml:definitions>
  <inkml:trace contextRef="#ctx0" brushRef="#br0">9487 5507 1050 0,'0'0'22'15,"17"-15"-18"-15,-17 15 13 16,0 0-6 0,0 0-30-1,0 0-10-15,0 0-1 0,0 0 0 16,0 0 6-16,0 0-2 0,0 0 10 16,0 0 10-16,0 0 23 15,0 0 1-15,0 0 11 16,0 0 8-16,0 0-3 0,0 0 0 15,0 0-2-15,0 0-8 0,0 0-1 0,0 0-1 0,0 0-6 16,0 0 5-16,0 0-51 0,0 0 8 16,0 0 3-16,0 0-5 15,0 0 21 1,0 0 32-16,0 0-50 0,0 0 38 16,0 0-47-16,0 0-2 0,0 0 28 0,0 0-31 15,0 0-15-15,0 0 14 0</inkml:trace>
  <inkml:trace contextRef="#ctx0" brushRef="#br0" timeOffset="2211.88">9330 5195 1000 0,'-1'0'1'0,"-1"0"5"0,0-2 16 15,2 2 8-15,-1-1 3 0,-4 0-36 0,3-1 42 16,-3 1-33-16,3-1 38 0,-3 0-24 0,5 2 24 0,-7-2-41 16,6 3 0-16,-2-2 33 0,3 3-41 0,-2-4 35 0,1 3-26 15,0-2 27-15,1 2-35 0,-2-1 37 0,2-1 1 0,0 1 4 16,0-2-5-16,0 2 2 0,0 0-9 0,0-3-6 15,0 1-1-15,0 1-1 0,0 0 7 0,2-1 6 0,-2-1 11 16,2 2-2-16,-2-2-1 0,2 3 10 0,-2-2 4 16,3 0-4-16,-3 1-9 0,0 0-7 0,0-1-10 0,0 0 2 15,0 1 1-15,0-2-8 0,0 0-2 0,1 2 1 16,-2-1 0-16,2 0 2 0,-1 0 2 0,0 2-4 16,0 0-2-16,2 0-9 0,-2 0 0 0,0 0-1 15,0 0 1-15,0 0-6 0,0 1-2 0,0-1-1 0,0 1 2 16,1-1 3-16,-1 2-7 0,0-2-4 0,2 2 0 0,-2-1 3 15,0 2 2-15,0 1 2 0,2 4 1 0,-2-3-1 16,0 2 3-16,1-1 1 0,2 5-1 0,-2-1 3 16,1 4-6-16,1 0 1 0,-1 0-1 0,-2 2 1 15,3 4 3-15,-2 1 0 0,2-2 0 0,-2 2-1 0,1-1 5 16,-2 1-1-16,3-1-3 0,0-2 1 0,-3 1-3 16,3 0 0-16,-2-2 1 0,-1 0-1 0,2-2-1 0,-2-2 1 15,0 1 1-15,3-3 0 0,-3 0-3 16,0-1 6-16,0 0-4 0,0-2 3 0,-3 0-3 0,3-2 1 15,0 1 0-15,0-2 1 0,-2 1-2 0,2-2-1 16,0-1 2-16,0 1-2 0,0 0 0 0,0-1 2 16,0 1 0-16,0 1-5 0,0 1 11 0,0-2-6 0,0 3-1 15,0 0 0-15,-1-1 3 0,1 0-6 0,-1 2 4 16,1-2 4-16,-2 1-11 0,2 0 6 0,0 0 1 0,-2 0 2 16,2-1-1-16,0 1 2 0,0-3-3 0,0 1-1 15,2 1 3-15,-4-1-1 0,4-1 1 0,-2 1-3 16,0-2 2-16,2 0-5 0,-1 0 5 0,-1 0 1 0,1-2 1 15,1 1-4-15,-2 1 0 0,3-3 0 0,-3 2 0 16,0-2 3-16,0 1 0 0,1-1-4 0,1 1-3 16,-2-1 4-16,1 0 2 0,1 1-3 0,-2 1 3 0,2-2-1 15,0 0-4-15,-2 2 4 0,2-2 3 0,-1 0 0 16,1 2-5-16,1-1 1 0,-1-1 0 0,0 2-1 0,2-2-1 16,0 1 5-16,2 0-1 0,-2 1-3 0,4-1-1 15,-1 0 9-15,3 0-7 0,0 1 4 0,0-2-1 0,3 2-6 16,-3-2 3-16,-1 2 2 0,4-1 3 0,-3 0-6 15,-1 0 2-15,0-1-2 0,1 2 4 0,-3 0 5 16,2-2-3-16,-2 3-2 0,1-1 1 0,0 0-1 16,1-1-2-16,-2 0 8 0,0 1-9 0,-1 1 3 0,2-3-4 15,2 2 3-15,-2 1 2 0,1-2 0 0,1 1 3 0,2-1-7 16,2 1 8-16,0-1-5 0,1 0 5 16,3 0-4-16,-3 0 1 0,-1 0-2 0,0-1-2 15,3 0 4-15,-2 2-6 0,0-2-2 0,0 0 2 0,-3 0 1 16,4 0-4-16,1 0 2 0,-3 0 2 0,0 0 0 0,0 0 2 15,0 0-2-15,0-2 1 0,0 2 1 0,-2 0 4 16,0 0-6-16,0 0-1 0,-2-1-3 0,1 2 3 16,0-1 3-16,-3 0-3 0,3 0-1 0,-1 2-2 15,2-2 8-15,-1 0-1 0,1 0-5 0,0 0-2 0,-2 2 1 16,4-2 9-16,1 0-7 0,-3 0 1 0,3 0-3 16,0 1 3-16,2-1 5 0,-1 0 4 0,1 0-5 15,2 0-9-15,-4 0 7 0,5 0 1 0,-3 0-6 0,0 0 3 16,1 0-3-16,-2 0 1 0,1 0 4 0,-4 0 3 0,2 0-5 15,-1 1-3-15,-2-1 10 0,0 0-7 16,1 0 4-16,1 0-5 0,-2 2 1 0,0-2-6 0,0 0 7 16,1 0 4-16,-1 0-4 0,1 0 0 0,1 0-1 15,0 0-1-15,-2 0 3 0,3 0 2 0,-1 0-2 0,0 0-3 16,-1 0-3-16,3 0 4 0,-3 0 5 0,1 0-2 16,1 0-5-16,-2 0 0 0,1 0-2 0,-1 0 3 15,1 0 6-15,-2 0-1 0,0 3-8 0,1-6 2 16,-1 6 1-16,-1-3 8 0,2 0-2 0,-1 0-1 0,-1 0-6 15,-4 0 4-15,4 0 1 0,-1 0 1 0,2 0-2 16,2 0-6-16,-1 0 1 0,3-3-3 0,3 3-2 0,-1 0 0 16,2 0 4-16,0-2-6 0,0 2 9 0,0 0-3 15,0-1 2-15,1 1 3 0,2 0 1 0,-1-1-2 0,1-1-1 16,1 2 3-16,-2-2-9 0,1 1 5 0,2-1 1 16,-1 1-2-16,-1 0 0 0,3-2 0 0,-3 1 1 15,0 2-1-15,-2-1 8 0,1-1-3 0,-2-1-2 16,2 3 0-16,-3 0 1 0,2-3 0 0,-1 1 5 0,0 1-2 15,1 0-4-15,-3-1-5 0,3 0 4 0,0-1 4 16,-2 2-3-16,1-2 1 0,1 3-4 0,-2-2 2 16,1 1-3-16,0-1 8 0,-1 2 1 0,-1 0-10 0,0 0 7 15,1-2-1-15,-3 2-1 0,0 0 0 0,1 2 2 16,-1-2 3-16,-1 0-5 0,-1 0 2 0,-2 0-4 16,-2 0 1-16,0 0-3 0,1 0 3 0,-1 0-4 0,1 0-6 15,1 0 2-15,-2 0 5 0,4 0-1 0,2 0-1 16,-1 0 6-16,3 0-6 0,-3 0 7 0,2 0-2 0,-1 0 2 15,1 0-5-15,0 0 4 0,-1 0 4 0,2-2-6 16,-3 4-1-16,0-2-4 0,2 0 8 0,-3 0-3 16,3 0 2-16,-3 0-5 0,0 0 1 0,0 0 3 15,0-2 2-15,-1 2 2 0,-1 0-7 0,1 0 4 0,-3 0 0 16,3 0 3-16,-2 0-4 0,0 0 3 0,3-2-4 16,-4 2-2-16,2 0 6 0,-1-1-6 0,-2 1 4 0,4-1-1 15,-3 1 2-15,-2-1-2 0,0 1 0 0,1 0-4 16,-1-2-11-16,-1 2-3 0,0 0-24 0,-2 0-19 15,1 3-22-15,-3-3-33 0,1 2-28 0,-2-3 1 16,1 1-40-16</inkml:trace>
  <inkml:trace contextRef="#ctx0" brushRef="#br0" timeOffset="3778.6">9324 5169 1165 0,'-18'-14'25'0,"18"14"29"15,0 0-20 1,0 0-5-16,0-11 7 0,0 11 31 0,0 0-31 15,0 0 21-15,0 0 10 0,0 0-10 0,0 0-17 16,9-12-10-16,-9 12 6 0,0 0-10 0,0 0-2 16,0 0 1-16,0 0-5 0,0 0-4 15,16-10-16-15,23 9-4 16,56 11 7 0,-80-8 2-1,3 3-4-15,1-1 3 0,1-2 1 0,1 1 6 0,1 0-6 16,1 0-1-16,-1 0-3 0,2 0 1 0,1-2-1 15,-5 1 3-15,-1 0-2 0,-1-1-2 0,2 2 4 16,-5-2-4-16,83 12 8 47,7-6 6-31,171-5-19 15,-251-4 2-31,-2 2 3 0,2-1 3 15,-2-2-2-15,1 3 4 0,-1-1-7 0,-1 1 3 16,1 0 1-16,-3 0 2 0,0 0-6 0,1 0 1 16,-4 2 1-16,3 0-1 0,-2-1 3 0,-1 1-4 0,1-1 0 15,-1 0-1-15,-1 1 8 0,2-2 1 0,-3 0-3 16,3 0-2-16,-3 0-1 0,0 0 6 0,2 0-1 0,2 0-2 16,-1 0 0-16,0 0-5 0,-3 0 3 0,0-2 1 15,3 2-1-15,1 0-2 0,1 0-7 0,1 2 5 16,1-2-4-16,-1 0 6 0,5 0-4 0,-1 0 2 0,-1 0 0 15,-1 0-3-15,-1 0 5 0,1 0 5 0,-1 0-1 16,1 0-9-16,-2 0 6 0,3 0 0 0,-3 0-1 16,0 0 5-16,1 0-1 0,2 0-12 0,-1 0 4 0,2 0 9 15,-1 0-7-15,-1 0-2 0,4 0 6 0,0 0-6 16,-1 0 5-16,2 0 3 0,-3 0 0 0,4 0-6 16,-3 0 9-16,-1 0-2 0,-3 0-2 0,2 0-1 0,-3 0-2 15,-1 0 4-15,-2 0-5 0,0 0 7 0,-1 0-8 16,0 0 6-16,-2 0-3 0,2 0 3 0,-1 0 4 15,1 0-5-15,-3 0-3 0,0-2 1 0,3 2-4 0,-3-2 6 16,2 0-1-16,-1-1-1 0,-3 1-3 0,0 0 2 16,0 1 7-16,-2 0-5 0,2-2 5 0,-3 1-2 15,2 1-2-15,-2 0 0 0,4-1-7 0,-1 2 7 0,-1-2-4 16,2 0 0-16,-2 0 1 0,0 2-2 0,-1-1 0 16,-1 1 2-16,0-1 4 0,-1 0-2 0,-1 1-1 15,2-2 6-15,-2 1-7 0,2 1 0 0,-1 0 2 0,1 0-6 16,0-3 8-16,0 3-7 0,-1-2 3 0,1 2-3 15,-3-1 0-15,1 1 4 0,-3 0 1 0,2-3 1 16,0 3-4-16,0-1 2 0,-3 1 3 0,3 0-2 0,0-2 2 16,-1 2-4-16,2-1 0 0,-1 1 4 0,3-2-5 15,-3 2 1-15,2-3 3 0,-2 2-2 0,0 0 0 16,-2 0 1-16,2 0-1 0,-1-1-1 0,-4 0 2 0,2 2 4 16,-1 0-5-16,-2-1 1 0,0 1 1 0,1 0-3 15,-1 0-18-15,-1 0-19 0,-1 5-34 0,4-3-45 0,-4-4-3 16,-1 4-44-16</inkml:trace>
  <inkml:trace contextRef="#ctx0" brushRef="#br0" timeOffset="12501.4">14298 4880 1140 0,'4'-2'7'0,"-4"2"3"0,-1 0 2 15,1-1 8-15,-9 0-34 0,9 1 41 0,-7-2-40 0,7-1 44 16,-7 1-40-16,9 0 35 0,-10 0-29 0,8 1 31 0,2-3 8 16,0 4-40-16,-1-2 44 0,2 2-45 0,0-2 43 15,-3 0-27-15,4-1 36 0,-2 2-35 0,4-2 30 0,-5 0 1 16,5 3-1-16,-6-4 11 0,8 3-14 0,-7 0-5 0,2-2-7 16,0 1-2-16,0 2 3 0,-4-1 4 0,2 0 0 0,-1 0-11 15,2 1 3-15,-4-2-5 0,6 2 0 0,-6-1 5 0,4 1-13 16,-4 0-9-16,4 1-2 0,-4-1 3 0,2 0 3 15,0 2-6-15,0-2 0 0,0 1-5 0,-2 0-2 0,2-1 9 16,0 1-6-16,0 1-5 0,0-2-3 0,0 3 3 16,0-2 0-16,0 1 0 0,0 1 3 0,-1 0-3 0,1 1 5 15,1 1 1-15,-1 1 1 0,0-1 4 0,0 2 5 0,2 0-12 16,0 0 13-16,-1 3-10 0,-1-3 8 0,0 1-4 16,2 1-1-16,1 0-2 0,-3 0-6 0,1 1 5 0,1 0-3 15,-1 2 7-15,2-2-7 0,-3 0 8 0,3 1 0 0,0-1-1 16,-1 4-1-16,-1-3 7 0,0 2-3 0,1 0-4 15,-4 1-3-15,4-1-1 0,-4 1 5 0,2 0-1 0,-2-4 1 16,3 3-2-16,-4-2 0 0,3-4 6 0,0 1 0 16,0-2 1-16,0 0-7 0,0-2 3 0,0 0 0 0,0-1-2 15,0-1-1-15,0-2-1 0,0 2 1 0,0-2-2 16,0 0 3-16,0 0-1 0,0 0-1 0,0 0 3 16,-2 0-1-16,4 0-3 0,-2 3 1 0,0-3 1 0,0 0-1 15,0 2 2-15,0 0-2 0,2 0-2 0,-2 0 2 16,0 2 2-16,0-3 1 0,0 1 0 0,0 0 0 15,0 1 0-15,1-2-1 0,-1 0 3 0,0-1-2 16,1 2 1-16,-1 0 2 0,0-1-8 0,0-1 4 0,0 2-2 16,0-1 4-16,0 0-3 0,0 2-2 0,0-1-1 15,0 1 3-15,0 0 3 0,0-3-3 0,0 5 0 16,0-4 1-16,0 2-2 0,0 0 1 0,0-1 0 0,0 0-3 16,2 0 5-16,-2-1-4 0,0-1 2 0,2 2-2 15,-1-1 4-15,0 0-3 0,1 1 1 0,-2-1 0 0,0-1 1 16,2 2 4-16,-2 2-5 0,0-3-3 0,2 0 4 15,-2 1 3-15,0 1-3 0,0-2 0 0,0 1-1 16,4 1-4-16,-4-1 6 0,1 0 3 0,0 0-6 0,-1 0 1 16,2-1 1-16,1-1-1 0,-3 3 0 0,1 0 0 15,0-3-4-15,0 3 5 0,2-1-1 0,-2 0-3 16,1 0 4-16,1-1 0 0,-3 1-1 0,3 0 3 0,0-1-1 16,-1 3-1-16,0-2-3 0,0 1 4 0,1-1 0 0,1 2 2 15,-1-1 1-15,1-1 1 0,-2 2-1 16,3-2-1-16,-2-1 5 0,3 2-1 0,0-2-1 0,-1 2 4 15,1-2-1-15,-1 2 0 0,3-1 5 0,-2-2-2 16,0 3 3-16,1-1-3 0,2-2 1 0,0 2-7 16,0 0 2-16,2 0-3 0,-1-2-1 0,2 0 0 0,1 0-2 15,0 0 0-15,0 0-1 0,1-2 2 0,1 2-4 16,0 0 0-16,0 0 3 0,3 0-4 0,-3 0 1 0,0 0 4 16,3 0-2-16,-3 2 0 0,1-2 1 0,-1 0 4 15,-1 0-13-15,1 0 16 0,-1 0-6 0,2 3-3 16,-6-1-5-16,4-2 3 0,1 1-1 0,-3 0 0 15,0-1 3-15,-1 2-8 0,1-1 6 0,0 1-2 0,-2-2 9 16,4 2-1-16,-3-2 2 0,1 1-11 0,0-1 10 0,2 0-2 16,1 1-3-16,-3 1-1 0,3-2-2 0,-3 0-1 15,2 0-2-15,-1 0 10 0,2 3 0 0,0-3-10 16,-2 0 5-16,2 0 6 0,-2 0-4 0,-3 0-3 16,-1 0 1-16,2 0 0 0,-3 0-5 0,3 0 5 0,-2 1-1 15,0-1-1-15,3 2 0 0,-2-2 3 0,3 1 0 0,-2-1-5 16,0 1 6-16,1-1 0 0,-2 1 0 15,1-1-3-15,1 3 3 0,-2-3-3 0,2 2 1 0,-1-1 2 16,2-1-5-16,-2 2 3 0,1-1-2 0,0 2 1 16,-1-2-1-16,4 1 4 0,-2-1 3 0,0 1-2 0,3 0-3 15,-2-1-2-15,3-1 2 0,-1 3 2 0,1-3-5 16,1 1 4-16,0 0-7 0,1 2 2 0,-2-2 4 16,4-1-1-16,-1 1 3 0,0-1-2 0,0 2-3 15,-1-2 1-15,4 1 3 0,-5-1-1 0,3 0 0 0,-3 0 1 16,2 0 0-16,-1 0 0 0,-3 1 7 0,1 0-6 15,-2 1 1-15,0-1-5 0,-3-1 6 0,1 1-4 16,-1 0 1-16,-1-1-3 0,-2 2-2 0,2-2 2 0,0 0 1 16,-3 0 3-16,2 2-5 0,-2-4 2 0,2 4-3 15,0 0 7-15,-1-2-2 0,-1 0 4 0,3 0-3 16,-1 0 3-16,0 0-5 0,-3 0 1 0,3 0 4 0,-2-2-4 16,2 4-3-16,-4-2-2 0,4 0 4 0,-3 0-1 15,2 0 4-15,0 0-3 0,0 1-6 0,-2 0 5 16,1 0 5-16,3-1-5 0,-3 2 0 0,3 0-1 0,0-2 3 15,0 2 1-15,1-1 5 0,0-1-6 0,-4 2 0 16,1 0 1-16,3-2 2 0,-2 0-5 0,4 0 3 0,-4 2-3 16,5-1-4-16,2-1 3 0,1 0-1 0,-1 2 3 15,0-2 0-15,1 0 0 0,-3 0-5 0,2 1 6 16,-3-1 1-16,-1 1-2 0,0-1-1 0,-2 2 0 16,1-2-2-16,-3 1 3 0,1-1 1 0,-1 0-3 0,0 0-2 15,2 0 5-15,-5 0 0 0,4-1-2 0,-3 1 0 16,0-2-1-16,2 1 0 0,-3 0 2 0,2 1-1 0,0 0 1 15,-1-2-2-15,0 1 1 0,2-1-1 0,-3 2 5 16,2 0-3-16,0-2-2 0,-1 2 3 0,-1 0-5 16,0 0 3-16,1 0 1 0,-1 2 1 0,-1-2-3 0,-1 0 0 15,0 0 2-15,0 0-5 0,-3 2 8 0,4-2-5 16,-3 0 3-16,0 1 0 0,1-1-6 0,-3 0 6 16,2 0 1-16,0 0 1 0,0 0-5 0,-2 0 1 0,2 0 1 15,-2-1-1-15,1 1 6 0,-1 0-2 0,0 0 0 16,1 0 3-16,-1 0 3 0,0-2 6 0,0 2-2 15,0 0 3-15,0 0 1 0,0 2 0 0,0-2 5 0,-1 0-4 16,1 0-2-16,0 0-4 0,0 0-3 0,0 0 0 16,0 1-4-16,0-1-3 0,-1-1-3 0,1 1-1 0,-2 0-4 15,2 0 0-15,0 0 2 0,0 0-2 0,0 0-4 16,0 1-4-16,0-1-11 0,0-1-9 0,-4 1-11 16,4 1-27-16,-2-2-14 0,2 1-34 0,-4-2-1 15,3 4-33-15,1-2 18 0,0 0-44 0</inkml:trace>
  <inkml:trace contextRef="#ctx0" brushRef="#br0" timeOffset="18416.24">3445 6905 1323 0,'-4'0'2'0,"-12"-3"5"16,12 2 26-16,-5 0 21 0,8 0 21 0,3 1 19 0,-4-6 14 16,6 6 1-16,-6-5 20 0,9 4 9 0,-8-1-22 15,3 2-13-15,-3 0-20 0,2 0-9 0,-1 2-2 0,1-1 13 16,-2 3-18-16,1-3-11 0,0 2-2 0,-1 0-6 0,1-1 5 16,-4-1-9-16,3 2-6 0,-2-2-9 0,2 3-13 15,-2 0-3-15,0 1 1 0,-3 0-3 0,0 2-10 0,-1 1 4 16,-4 3-9-16,2 0-3 0,-3 2 13 0,-2 1-3 15,3 2-3-15,-2-1 3 0,2 3 0 0,0-2-4 0,-1 2 2 16,0 1-1-16,2 1-5 0,-1 0-2 0,-1-2 2 0,1 3-1 16,-2-3-1-16,-1 0 5 0,2-2 2 0,-1 0 1 15,4-1-2-15,-2 2 2 0,-1 0-1 0,2 0 2 0,0 1 3 0,1 1-3 16,-2-1-5-16,2 5 1 0,-1-5-4 0,1 1-4 16,1-1-9-16,-1 0-2 0,0-4-12 0,3 1-23 15,-1-3-3-15,-3-2-20 0,6-1-10 0,-4 2-12 0,4-4-12 16,-2-1-24-16,3-3 1 0,0 2-14 0,-2-2-9 0,4-1-13 15,0 0-8-15,-1-4-43 0</inkml:trace>
  <inkml:trace contextRef="#ctx0" brushRef="#br0" timeOffset="18933.84">2863 6840 1718 0,'-1'-1'6'0,"0"-2"12"15,1 4 11-15,-1-1 26 0,1 0 11 0,1 0 27 0,1-2 13 16,1 3 5-16,-1-1 3 0,2 1-4 0,0 1-7 0,1-2-21 15,-3 3-11-15,2-3-29 0,-2 3-10 0,1-3-10 16,0 0-8-16,0 0-12 0,0 2-2 0,0-2-8 16,0 0 0-16,-2 3 2 0,2 0-2 0,-1 0 7 0,2 2-4 15,0 2 8-15,2 0-1 0,1 3 5 0,0 1 6 0,1-2 0 16,1 5 3-16,1-2 3 0,2 0 0 0,0 0 3 16,-1 1-9-16,3 1-1 0,0 0-3 0,0-1-3 0,1 1-2 15,1 0-6-15,1 2 6 0,-1-2-4 0,2 2 1 0,-1-2 3 16,1 1-1-16,1 0-1 0,-1 2 4 0,-2-4-2 15,0 2-4-15,-1 0 1 0,-1 0 3 0,1-3-5 0,-3 0 7 16,4-1-1-16,-1-1-3 0,1-1-1 0,1 0 7 0,1-1-3 16,0 0-2-16,0 2 4 0,-3 0-9 0,-2 2 1 15,-1-3-6-15,-1 2 9 0,-1-1-6 0,-2-2 3 0,1 1-1 16,-3-2 0-16,-3-2 4 0,2-1 0 0,-4-1 4 16,4 0-2-16,-3 0 0 0,0-1-5 0,-2-2 4 0,2 1 4 15,-2 1-6-15,0-2-1 0,0 1 2 0,0-1-4 0,0 0-1 16,0 0 1-16,0 0-2 0,2-1-5 0,-2-1-1 0,0 2-12 15,2 0-20-15,0 0-12 0,-2 0-19 0,1 2-24 16,0-1-28-16,-2 2-28 0,4 0-35 0,-3-1-31 16,4-2-23-16</inkml:trace>
  <inkml:trace contextRef="#ctx0" brushRef="#br0" timeOffset="19865.77">3735 7221 1631 0,'0'0'18'16,"0"0"3"-16,0 0 16 0,0 0 25 16,0 0 16-16,24-10 32 0,-24 10 6 0,0 0 6 0,0 0 7 15,0 0 4-15,0 0-11 0,0 0-21 0,0 0-14 16,17-6-27-16,-17 6-6 0,0 0-12 0,0 0-16 0,0 0-10 16,0 0 0-16,0 0 16 0,9-18-14 0,-9 18 3 15,0 0-1-15,0 0-3 0,0 0 1 0,0 0 8 16,22-66-25-16,23-11 0 31,-39 72 7-31,-2 2-4 0,1-1 0 0,0 1 2 16,-3 0 0-16,4 2-1 0,-1-2 1 0,-2 1-6 15,3 0 0-15,0 2-2 0,1-3 3 0,1 1-1 0,1 1 5 16,-1 1-5-16,2 0-1 0,2 0 1 0,-2 0-1 16,2 0 2-16,2 0 2 0,-3 3-2 0,3-2-6 0,-2 1 1 15,1 0 6-15,1 1 1 0,0 0 2 0,1 0-2 16,-2 0-7-16,2 1 4 0,-3-1 1 0,1 2 2 0,0-2-3 15,-2 3 4-15,-1-1-8 0,1-1 3 0,-1 1 3 0,-3 0-1 16,2 1 4-16,-1-1-2 0,1-1-1 0,-3 1-3 16,0-2 6-16,1 1 0 0,-1 0-6 0,1-1 3 0,0 0-4 0,-2 0 3 15,3-1 2-15,-3-1-2 0,0 1 0 16,-1-1 0-16,3-1 4 0,-3 0-2 0,-2-1 2 0,1-1-3 16,-2 0 3-16,0 1 2 0,4-3 0 0,-2 0-2 15,1-1 5-15,-1-2 1 0,3-2-4 0,0-2 0 0,0-2-4 16,-1 0 3-16,-3 2-5 0,3-3 0 0,-2 2-6 0,-1 0 0 15,-2 1 2-15,4 0-3 0,-4 2-5 0,4 0-14 16,-2 2-14-16,-2-2-8 0,4 5-7 0,-2-4-36 0,2 5-21 16,-4-3-33-16,0 6-37 0,-4 0-33 0,2 0-40 15,0 0-33-15</inkml:trace>
  <inkml:trace contextRef="#ctx0" brushRef="#br0" timeOffset="20416.26">4470 6636 2129 0,'0'-5'4'0,"3"3"23"16,-2-1 26-16,1 4 16 0,-1-2 27 0,3 1 13 0,-4 1 4 15,1 0 2-15,2 2-8 0,-3-2-23 0,1 3-28 16,0-3-16-16,3 0-25 0,-4 1-17 0,1-2-11 16,2 2 2-16,-1 1 4 0,2 2 2 0,0 1-2 0,-2 3 4 15,4 2-2-15,-1 1 3 0,2 4 7 0,0 0-2 16,1 1 3-16,0 1-7 0,0 0 5 0,0 0-4 15,3 1-2-15,-4 0 6 0,4-1 0 0,-3 0-2 0,-1 0-4 16,2 1 6-16,-1-1-6 0,-2 1 5 0,0-1-1 16,-1 2-5-16,-2-1 1 0,-1-2 6 0,1 1-8 0,0-2 8 15,-3 4-3-15,0-4-1 0,0 0 4 0,0-1 0 16,1 1-3-16,-2-2-3 0,2-1 3 0,1-1-11 0,1-3-6 16,-3-1-27-16,3-6-17 0,0 3-26 0,0-5-20 15,-3 3-20-15,3-4-11 0,-3 2-9 0,1 1 2 0,-2-4 9 16,5 6-14-16,-4-6-17 0,3-3-2 0,-1-2-44 15</inkml:trace>
  <inkml:trace contextRef="#ctx0" brushRef="#br0" timeOffset="21182.21">4495 6637 2056 0,'0'-4'16'0,"2"-1"13"0,1 3 33 16,0 2 27-16,-1-2 19 0,2 1 15 0,0 0 4 15,-2-1 1-15,2 2-17 0,1-3-15 0,-2 1-33 0,0-3-26 16,3-1-18-16,0-2-10 0,2 1 1 0,0-3-5 16,3 2 7-16,0-2-4 0,2 0 1 0,-1 2 0 0,3-1-1 15,-1 2-5-15,2 1-2 0,-1 1 3 0,2 1-8 16,1 3 8-16,2-1 1 0,-1 0-4 0,0 4-2 0,2 0 7 16,-2 2-7-16,0 0-1 0,-1 4 5 0,-1-2-2 15,-3 4-3-15,1 0 4 0,-3 1-6 0,-2 1-1 0,-2 1 4 16,0 0-4-16,-4 0 1 0,0 3-2 0,-2-2 3 15,-2 1 0-15,-3 2 3 0,-2 0-9 0,-2 2-7 0,-2 0-2 16,-3 1-5-16,0 0-4 0,-5-1-13 0,3 2-4 16,-3-4-3-16,3 1 8 0,-4-4 2 0,4 3 2 0,1-5-2 15,3-1 4-15,-2-2 8 0,6-2 0 0,1-2 8 16,1-1-2-16,2-3 0 0,2 0 6 0,0-1 4 16,0-1 8-16,2 0 5 0,1 1 10 0,-1-2-1 0,1 1 11 15,1 0 12-15,-1-1 2 0,0 1 7 0,3-4-8 16,0 2 2-16,3-3-1 0,1 0 1 0,2-1-4 0,1 0-1 15,0-3-3-15,2 4-3 0,-2 0 3 0,1 1 1 16,1 1-6-16,-3 1-1 0,0 2-2 0,0 1-11 0,0 0-1 16,-1 3-1-16,0-2-4 0,0 3-3 0,-1-1 3 15,1 1-5-15,-2 3-1 0,3 0 2 0,-5 0 0 0,1 3-3 16,1-2 2-16,-1-1-1 0,-2 4-3 0,2-1 6 16,-2-1-3-16,-1 0 0 0,1 0-2 0,-2 0 3 15,0 1-4-15,1-2 1 0,-3 2 3 0,1-2-3 0,-2-1-1 16,1 0 4-16,0 0 3 0,-4-1-4 0,2 2 3 0,-1-1 2 15,-1 0-6-15,-2-1 8 0,-1 2 2 0,-3-1-9 16,0 2 6-16,-2 0-1 0,-3 0 3 0,-1 0-6 16,0 0 6-16,-3 2-7 0,2-3 3 0,-3 2 2 0,0-3-3 15,0 0 1-15,1-4-2 0,2 2 0 0,-2-3-10 16,-1 0-2-16,4-1 0 0,-3-2-17 0,1-1-10 0,0-1-16 16,3 1-3-16,-1-6-26 0,1 2-1 0,1-5-8 15,0 2-37-15,3-3-14 0,-4 3-29 0,4-2-24 0,2-2-53 16,3-2-16-16</inkml:trace>
  <inkml:trace contextRef="#ctx0" brushRef="#br0" timeOffset="22283.26">5166 6858 1332 0,'1'0'8'0,"0"2"27"0,-1-2 8 16,0 1 20-16,0-1 11 0,0 2 27 0,0-2 6 0,0-3 16 15,0 3 10-15,2-2-16 0,-2 2-5 0,2 0-13 16,0 0-4-16,0 2-19 0,0-2-2 0,1 3-13 16,-2-2-17-16,1 0-10 0,-2-1-5 0,3 2-4 0,-2-2-5 15,-1 0 6-15,0 0-2 16,0 0 9-16,0 0-16 0,0 0 0 0,17 3 5 0,-17-3 4 15,0 0 4-15,65-5-19 16,-55 1-2-16,1-1-1 0,-1 2-4 0,-1-3 7 16,0-1-1-16,0 0 0 0,-3-2 0 0,0 3 0 15,0-3-2-15,-2 0-2 0,-4 9-23 16,0 0-11-16,0 0 11 0,0 0-8 16,-7-41 12-16,7 41-9 15,-24-58 17-15,24 58-13 16,-21 3 15-16,18-1-5 15,-3 2 7-15,0 0-4 0,-3 1-4 0,3 1 4 16,-2 1 0-16,0 3 10 0,0 0-5 0,-1 0-3 0,1 0-2 16,2 0 5-16,0 2 3 0,-1 0-5 0,2 0 4 15,-1-1-11-15,3-1 5 0,-1 1 6 0,2-1-4 16,1 0 1-16,0 1 0 0,1-2 3 0,1 0 1 0,2 2-1 16,0-4 0-16,-2 2 0 0,4 0-1 0,-1-3 3 15,0 1 2-15,2 1-6 0,2-2 0 0,-2 0 8 0,2 0 1 16,2-2-1-16,-2 1 0 0,1-2 1 0,-1 0-1 15,2-1 6-15,-1-2-3 0,-1 0-2 0,0 0-1 0,0 0 4 16,0-2-3-16,0-1 3 0,0 1 0 0,1-2-2 16,0 1 3-16,-2-1-4 0,1-1-1 0,-2 0 1 0,0 1-1 15,-1-2-3-15,1 0 0 0,-2 0-4 0,0 2 0 16,0-2 2-16,-2 1-5 0,0-1-8 0,-2-3 4 0,0 3-5 16,2 0-3-16,-2-3 3 0,2 1 1 0,-2 0-2 15,-2-1 5-15,4 0 1 0,-2 0 4 0,0 1-3 0,2 1 2 16,-1-1 0-16,1 2-3 0,-2-2 1 0,1 2 1 15,1-1 0-15,1 2-6 0,-1 0 9 0,-1 0 5 16,2 0-2-16,-2-2 1 0,0 1 5 0,0 1-2 0,1 1 4 16,-1-2 3-16,0 1 0 0,1 0-4 0,1 2 3 15,-3-2 2-15,4 2-7 0,-2 0 1 0,1 2 0 0,0 0-2 16,-2 1-9-16,0 0 5 0,-1 1-5 0,1 2 2 16,2-2-5-16,-2 3 3 0,1 1-1 0,-1 0 3 15,2 1 1-15,1 2-1 0,0 0 0 0,-1 1-4 0,-1 0 8 16,0 0-3-16,1 0 0 0,-2 0 0 0,2-3 1 15,-1 3-1-15,0-3 0 0,2 1 2 0,-1 0 4 16,-1-1-5-16,2 0-1 0,-2-1 5 0,1 1-6 0,0-1-3 16,0-1 8-16,-3 2-4 0,1-3-6 0,1 2 4 15,-2-2 5-15,0 0-10 0,1 0 12 0,-1-1-4 16,0 1-1-16,0-1 0 0,0 2 0 0,0-3 4 0,2 2-7 16,-2 0 3-16,0 2-2 0,0-1 4 0,0-1-3 15,-2 3 5-15,2-2-4 0,-1 2-4 0,1-3 4 16,0 2 1-16,-2-1-2 0,2 0 0 0,2 1-2 15,-2-3 0-15,1 0 1 0,-1 0 5 0,0 0-3 0,2-1 2 16,-2 1-1-16,2-2-1 0,-1 0 3 0,2 0 2 16,-2 0-2-16,0 0 2 0,-1 0 3 0,3 0 0 15,2-3-6-15,0 2 6 0,2-1-1 0,4-1-3 0,-1 0 0 16,4-3-3-16,4 2 3 0,-3-4-8 0,0 2 9 16,3 0-9-16,-4-2-15 0,-1 0-9 0,0 0-14 0,-4-3-13 15,1 4-39-15,-6-5-16 0,0 3-37 0,-4-2-31 16,-3 3-10-16,2-5-32 0,1 0-13 0,-2 1-52 15</inkml:trace>
  <inkml:trace contextRef="#ctx0" brushRef="#br0" timeOffset="23800.2">5915 6147 1265 0,'0'2'5'0,"0"5"18"0,-2-7 16 0,2 5 9 16,-3-5 12-16,3 0 10 0,-5-1 4 0,5-1 3 16,-1 3-7-16,1-4-17 0,-3 5-19 0,3-2-8 15,0 0-11-15,0 1-12 0,1 0-5 0,-1 2 1 16,-1-1 8-16,1 2 2 0,-1 3 15 0,-2-4 6 0,3 6 6 16,-5-2 10-16,5 1 13 0,-5-1 13 0,3 4-2 15,-2 1 0-15,1-1-1 0,-1 5-2 0,0-3-2 16,-2 4-11-16,1 1-11 0,-3 1-15 0,3-2 0 0,-3 2-1 15,2-1-13-15,-3-2 3 0,3 0-12 0,0-1 13 16,0 0-6-16,2 0 0 0,-1 0-3 0,2-1-7 16,0-1 9-16,0 2-11 0,3-3 9 0,-3 2-6 0,0-2 7 15,3 1 3-15,0-1-5 0,0 1 9 0,1 1-4 16,1 3 15-16,1-2 11 0,0 2 1 0,0-1-1 16,1 0-6-16,1 0 7 0,0 1-6 0,1-4 5 15,-2 3-14-15,2-2-10 0,0-1-9 0,1 0 3 0,-1-1 0 16,-1-2 1-16,3 1 0 0,-3 0-8 0,3-1 6 15,-2-2 1-15,0 0-5 0,-1-1 6 0,2 2-6 16,-2-2 2-16,2 0 1 0,-1 1 4 0,-1-3-2 0,2 2-2 16,-1-1 7-16,1 0-3 0,0 1 4 0,1 1-1 15,1-2-1-15,2 1 0 0,-1 1-2 0,1-1 2 0,1 1-3 16,2-2-7-16,-1 1 4 0,2 0-7 0,0-1 7 16,1 1-5-16,1-2 2 0,-2 1-1 0,3 0-2 15,-2-1-10-15,4 1-19 0,-4-1-24 0,-3-3-32 0,3 3-37 16,-8-5-48-16,0 5-44 0,0 3-54 0,-2-3-45 15</inkml:trace>
  <inkml:trace contextRef="#ctx0" brushRef="#br0" timeOffset="25217.29">6129 6244 1467 0,'-2'2'2'0,"4"-3"9"0,-2 2 6 0,0 3 10 16,0-4 21-16,2 4 5 0,0-3-3 0,0 0 0 16,1 0-1-16,-2 2-1 0,2 1-2 0,1 1-5 15,1 1-21-15,0 0-1 0,1 2 7 0,0 1 7 16,2 3-1-16,-1 1 1 0,1 0-2 0,-1 0-4 0,2 1 2 15,-3 1-5-15,2 3 5 0,0-3-2 0,-3 3 6 0,0 2 1 16,-1 0-4-16,1-1 3 0,1 2-3 16,-4 0 9-16,2 0-10 0,0-1-3 0,-2 2-2 0,0-2-7 15,0 0 4-15,1-1-3 0,-3 1 2 0,1 0-6 16,-1-2-1-16,2 0 3 0,1 0-9 0,-3 0 2 16,2-2-3-16,-2 1 1 0,2-2 1 0,1 2-5 0,-1-2 3 15,-2-1-3-15,3-1 3 0,0-1-4 0,-2 1 1 16,1-4-2-16,0 0-2 0,-2-1 3 0,2-2 2 0,0 1-1 15,-2-5-2-15,2 2 2 0,-1-2-2 0,0 0-2 16,1-2-14-16,-2-2-17 0,0 2-20 0,-3-2-20 16,0 2-12-16,1 0-17 0,0-2-22 0,0 4-15 0,-1-4-26 15,3 0-27-15,0-4-5 0</inkml:trace>
  <inkml:trace contextRef="#ctx0" brushRef="#br0" timeOffset="25900.94">6135 6337 1132 0,'0'-3'45'15,"-2"2"-25"-15,2-2 30 0,0 1 11 0,0 0 25 16,2-1 12-16,-2 3 18 0,0 0 15 0,0-3-14 0,4 0 33 15,-2 3-7-15,3 0 5 0,-1 0-20 0,2-1-13 16,-2-1-10-16,1-1-13 0,0 3-29 0,-1-4-7 16,0-1-21-16,2 1-13 0,-1-1-3 0,1-1 0 0,0 0-1 15,2 0-4-15,0 0 4 0,0-1-5 0,2 2 0 0,-2 0-5 16,3-1 1-16,-1 2-4 0,0 1-7 16,-1 0 4-16,2 3-6 0,-2-3 2 0,3 4 2 0,-1-2 1 15,0 4-3-15,0-1 5 0,1 2 1 0,1 0-5 16,0 0 5-16,0 1 3 0,-1-3-1 0,0 5-3 15,1-2 1-15,-2 3-2 0,1 0 5 0,-1 0 0 0,0 1-7 16,-2-1 0-16,-2 2 3 0,-1-1-2 0,-1 0 1 16,0 0 0-16,-3 0-4 0,-1 0-3 0,0 0 8 15,1-1 1-15,0 0-6 0,-1 1 1 0,2-2 1 0,-1 2 0 16,2 0 2-16,0-1 7 0,-2 0-8 0,1 1-2 16,-2 0 5-16,-1-3 4 0,0 5 0 0,0-2-3 15,-2 0 1-15,0 0-4 0,-1 0 4 0,-2 1 2 0,3-1-8 16,-2 2 0-16,0-2 6 0,0-2-1 0,0 2-4 0,0 0 3 15,-3-3 0-15,-1 3-6 0,0-2 6 0,-2-1 3 16,-2 1-7-16,0-3 2 0,-1 1 1 0,1-1 2 16,-2-1-7-16,0 0 4 0,1-1 4 0,1-1-5 15,-2 0 3-15,2-1-3 0,-1-1 1 0,1 0 0 16,0-2 6-16,2 1-5 0,-3-4-13 0,3 1-9 0,0 0-21 16,0-2-9-16,0-2-21 0,1 2-29 0,0-2-40 15,0 2-39-15,-1-1-47 0,3 0-42 0,2-3-28 0</inkml:trace>
  <inkml:trace contextRef="#ctx0" brushRef="#br0" timeOffset="26535.89">6427 5977 1824 0,'-6'-1'14'0,"6"0"23"15,0 1 25-15,0-1 22 0,0 1 18 0,5-4 22 16,0 6-3-16,0-1 0 0,1 0-11 0,-2 1-24 15,1 0-23-15,-1 1-26 0,-2-2-14 0,0 0-24 0,-2 1 2 16,3 0-1-16,-2 3 1 0,4-1 3 0,-3 2-4 16,5 2 4-16,0 1-4 0,1 2 8 0,1 2-2 15,1 1 3-15,2 0-1 0,0 4 2 0,2-3 3 0,1 3 4 16,3-2 0-16,3 4-4 0,-1-5 7 0,-1 0-5 16,1-2 3-16,-1 2-3 0,-1-3 2 0,-3-2 1 15,-2 4 3-15,2-2 0 0,-5 0-2 0,0 3 6 0,-1 1-6 16,0-3 0-16,-3 3-2 0,2-1-4 0,-3 1-3 15,1 0-4-15,-4 0 2 0,4 2-3 0,-3-2-2 16,0 1 2-16,0 3 0 0,-2-2 2 0,1 1-2 0,-2 1 2 16,0-2-2-16,0 1 0 0,0 1-3 0,-2-1 3 15,1-2-2-15,-2 3-2 0,3-2 5 0,-5-2-1 16,2 1 2-16,-1-1-1 0,-2 0 1 0,0 0-5 0,-2-3-8 16,1 1-16-16,1-2-44 0,-6-3-50 0,2 2-60 15,-6 1-72-15,3-2-80 0</inkml:trace>
  <inkml:trace contextRef="#ctx0" brushRef="#br0" timeOffset="31185.12">6841 8597 1562 0,'-4'2'-2'0,"2"-1"4"0,3 0-1 0,-2 2 13 16,2-3 7-16,-2 2 23 0,5-4 4 0,-1 4 8 0,2-4 4 15,1 2 4-15,2-1-1 0,1 1-6 16,1-2-3-16,1 2-12 0,1 0 10 0,5 0 1 16,-4 0 5-16,5 3-11 0,-3-3 2 0,0 4-5 0,1-4-1 15,0 2-2-15,0 1-6 0,-1-2-1 0,3 2-3 16,-2-2 8-16,4 0 3 0,1 0 1 0,-1 1-6 16,3-2-6-16,1 0-11 0,0 0-7 0,3 0-2 15,-1 0-8-15,1 0-2 0,0 0-5 0,1 0 4 0,-1-2 1 16,1 2-2-16,-3 0 1 0,-1 0-2 0,1-1 6 15,-2 0 1-15,-1 1-3 0,-4 0-1 0,-1 0 0 0,-2-1 5 16,3 1 2-16,-4-2-3 0,2 1 0 0,0 1-1 16,1-1-2-16,-1 1 4 0,4-2-7 0,0 1 3 15,-1 0-6-15,2 0 2 0,-1-1-2 0,-2 0 0 0,1 2 4 16,-1 0-2-16,-2-1 3 0,1 1-5 0,-1 0 6 16,-2 0-1-16,-1 0 0 0,1 0-5 0,-2-2 4 15,0 2 0-15,-1 0 2 0,0-1-1 0,-2 1-1 0,-1 0 3 16,1-1-3-16,-1 1 8 0,-2-2 0 0,2 2-2 15,0 0-2-15,0-1 5 0,0-1 1 0,3 2-1 16,-4-3 3-16,4 3-2 0,1-3-4 0,-1 2 2 0,-1-1 3 16,0 2-2-16,-1-2 0 0,0 1-3 0,-1 1 0 0,0-3-1 15,-3 3 6-15,0 0-6 0,0 0-1 16,-3 0-4-16,2 0-4 0,-2 0 7 0,1 0-5 0,-1 0-3 16,-2 0 2-16,2 0-5 0,-1 0 6 0,-1 3-2 15,1-3 5-15,1 0-6 0,-2 0 4 0,3 0 2 16,-3 1-13-16,3-1 2 0,0 0-21 0,-3 0-27 0,3 2-11 15,-2-4-40-15,-3 4-32 0,2-2-35 0,-2 1-32 16,0-2-26-16</inkml:trace>
  <inkml:trace contextRef="#ctx0" brushRef="#br0" timeOffset="38038.1">19792 6701 1366 0,'-9'-3'4'0,"9"6"17"0,-1-3 15 15,2 3 13-15,1-3 20 0,-1-2 15 0,8 4 20 0,-8-5 6 16,5 4 5-16,-6-2-13 0,7 2-9 0,-6-1-9 16,0 2-19-16,-1-2-10 0,0 0-15 0,0 1 2 15,1 0 14-15,-1 2 19 0,0-3-12 0,0 2 0 16,0-2-4-16,0 3-6 0,-1-3 0 0,1 2-14 0,-1-2-23 15,1 0-21-15,-1 2 11 0,1-2-9 0,0 0 1 16,0 1 3-16,-2-1-2 0,2 1 6 0,0 2 0 16,0-2-6-16,0 3-5 0,2 0 6 0,-2 1 3 0,1 3-1 15,0 0-2-15,0 3-4 0,2-2 3 0,0 3 1 16,0 0 5-16,0 0-4 0,0-2 2 0,3 0 0 16,-2-2-2-16,0 0 3 0,0 0-3 0,2-1 2 0,-1-2-3 15,2 1 1-15,-4-2-4 0,0 2 0 0,4-2 3 16,-3-2 3-16,0 1 2 0,-2-1-2 0,1-1-1 15,-1 2 3-15,-1-3-4 0,2 0 6 0,-3 0-3 0,1 0-4 16,-1 0-2-16,1 0 7 0,1 0-3 0,0 0 1 16,0 0 2-16,3 3 0 0,-1-3 1 0,2 1 1 15,2-1 1-15,1-1 0 0,0 1 4 0,4-3 4 0,-2 0 2 16,4 0-4-16,-3-1 7 0,6-1-3 0,0-1 6 16,0 0-8-16,0-2-1 0,0 1-4 0,3-2-2 0,-3-1 4 15,3-1-8-15,0 2 2 0,-1-2-2 0,2-2 4 16,-3 1-1-16,3-1-3 0,-2 0-1 0,3 1-1 15,-2-1-3-15,1 1-2 0,-2 1-1 0,-2 1 1 16,-2 1 3-16,0 0-5 0,-3 0 7 0,-1 3-6 0,-2 0 7 16,-3 1 8-16,-2 0 9 0,0 1 7 0,-2 2 3 15,-3-1 6-15,3 3-1 0,-3-2 4 0,-3 2-4 0,3-2-8 16,-3 2-9-16,3 0-21 0,0 0-7 0,0 2-21 16,0-2-26-16,0 0-33 0,0 0-35 0,0-3-46 15,-4 3-49-15,2 1-40 0,1 1-42 0,-2-5-13 0</inkml:trace>
  <inkml:trace contextRef="#ctx0" brushRef="#br0" timeOffset="40254.58">13992 7452 1009 0,'0'0'45'0,"0"0"34"16,0 0-36-16,0 0 11 0,0 0 19 0,16-11 7 15,-16 11 3-15,0 0-40 0,0 0 32 0,0 0-47 0,0 0 26 16,0 0-10-16,0 0-16 0,0 0-3 0,0 0 2 16,0 0 0-16,0 0 1 0,0 0 0 0,0 0 0 15,0 0 7-15,0 0 1 0,13 2 1 0,-13-2-1 16,0 0-1-16,0 0 1 0,0 0-4 0,0 0 0 0,0 0-4 15,0 0 2-15,0 0-5 0,0 0 2 0,0 0 1 16,0 0 2-16,0 0-5 0,0 0-5 0,0 0 4 16,0 0-8-16,0 0-2 0,0 0 4 15,0 0-17 1,12 11-2 0,-12-11 18 15,31 44-13-31,-11 4-3 31,-8-29 2 0,-12-19 18-15,0 0-11-16,0 0 14 16,0 0 5-16,0 0 8 0,0 0-3 15,0 0 4-15,0 0-2 0,0 0-2 0,0 0 2 0,0 0-7 16,0 0-11-16,0 0 9 0,0 0-11 15,0 0-11-15,11 4-1 32,-11-4 18-32,14-2-10 15,61-51-6 17,-63 44-2-32,-5 1 3 0,3 1-1 15,-2-1 0-15,3-2 3 0,-2 3 1 0,0-4-1 16,1 5-8-16,1-4 4 0,-2 2-6 0,1-1 7 0,-1 1-2 15,0 0-2-15,-2 0-4 0,0 3 0 0,-1 0 6 16,-3 1-5-16,1 2 3 0,-2 0-5 0,0 1 0 16,-1 1-1-16,-1 0-3 0,0 0-13 0,1 1-21 15,-1-1-20-15,0 0-38 0,-1 2-43 0,-4-2-56 0,4 0-15 16,-2 1-31-16,3 0-14 0</inkml:trace>
  <inkml:trace contextRef="#ctx0" brushRef="#br0" timeOffset="47089.97">10053 9149 1877 0,'-6'-3'1'0,"6"-3"3"0,-2 4 12 0,2-3 16 0,8 5 26 15,-8-5 22-15,4 5 32 0,-4 0 6 0,0 0 3 16,0 0-1-16,0 0-12 0,0 0-17 0,0 0-26 16,0 0-22-16,0 0-31 0,0 0-28 15,0 0 4 1,27 35 8 0,-9-10-2-1,-13-16 6-15,1 2-1 16,1-1 1-16,0 4 7 0,0-3-8 0,2 3-1 15,-3-2 3-15,5 0 5 0,-1-2-1 0,-1 2-6 0,0-2 1 16,0-3-1-16,1 4-2 0,-2-2 6 0,1 0-2 16,-2 1-1-16,1-1-4 0,-2 0 8 0,-1-2 1 0,0 1-5 15,0-4 5-15,-3-1-5 0,1 0 0 0,-1-1-2 16,0-2 5-16,-1 2-2 0,0-2-5 0,0 0 8 16,-1-2-2-16,1 2-2 0,1-2 5 0,-2 2 8 0,3-1 3 15,3-1 11-15,0 0 1 0,1-1 5 0,3-3 3 16,0 2 8-16,0-2-1 0,3 0-3 0,-2-2-4 15,0 0-8-15,1-1 6 0,0 6-10 0,0-3 2 16,0-1-6-16,1 2-2 0,1-1-6 0,1 1-2 0,1 1 1 16,2-4-6-16,0 1-2 0,3-2-7 0,-1 0 0 15,3-2 4-15,2 1 3 0,1-3-3 0,0 1 2 0,-1 0 0 16,0 0 3-16,1 0 4 0,-1 1-4 0,-3-1-3 16,-2 3-3-16,-4-1 5 0,0 1-9 0,0 0 4 15,-3 1-4-15,0 0 3 0,-3 2 1 0,0-1 0 0,2 4 5 16,1-4-4-16,-3 3 3 0,-2 3-3 0,-2-4 5 15,-1 3-6-15,-2 2 4 0,-1-2-2 0,0 1-4 0,-2 1-1 16,0 0 1-16,1 0 0 0,-1 1-7 0,-1-1 0 16,2-1-12-16,0 1-20 0,1-3-22 0,2 3-25 15,-4-3-41-15,0 3-47 0,-2 0-36 0,0 0-41 16,0-4-47-16</inkml:trace>
  <inkml:trace contextRef="#ctx0" brushRef="#br0" timeOffset="49673.58">17217 9093 1859 0,'1'0'-6'0,"-1"-3"3"16,-1-2 11-16,1 2 8 0,-3 0 23 0,6 3 5 0,-2 0 20 15,1 0 6-15,-1 0 11 0,3 0-1 0,-2 0-11 0,0 2-9 16,-2-1-23-16,2-1-2 0,-2 1-21 0,0-1-6 0,0 2-8 15,0-2-1-15,0 0 4 0,0 1-1 0,1 3 0 16,1-2-5-16,0 1 4 0,1 1 3 0,-1 1 3 0,3 1 1 16,0 2-3-16,-2-1-3 0,4 1 5 0,-5 1-1 0,3 1 0 15,1-1-4-15,-1 3 2 0,-3-3-3 0,3 3 2 0,-2 0 0 16,3 1-2-16,-3 1 1 0,3 0 3 0,-2-1-5 16,1-1-2-16,-2-1-2 0,-1-1 3 0,4-4 6 15,-5 1-3-15,-1-2 2 0,0-3-9 0,3 2 8 0,0-1-1 16,-3 1 2-16,3-1-4 0,0 2-2 0,0-2 1 0,0 2-3 15,0-4 5-15,0 2-1 0,-1-1 4 0,4-1-7 0,-2 1 5 16,-3 0-1-16,0-2 3 0,5 0 3 0,-5 0 0 0,-1 0 2 16,1 0 12-16,-1 0 10 0,2 0-2 0,-2-1 3 15,3 0 2-15,0-1 0 0,1 1-2 0,2-1-3 0,3-1-8 16,-1-2-7-16,4 2-3 0,-2-3-2 0,5 3-5 0,2-1 2 16,-2 1-5-16,6 1 3 0,-5-2-4 0,4 4 4 0,1-5-1 15,1 2-1-15,1-3 0 0,0-1-3 0,3 1-1 0,0-6 0 16,1 3 1-16,0-3-3 0,0 1 3 0,1 0-3 15,1 0 1-15,0 1 4 0,-3-1 0 0,1-1-1 0,-1 4 0 16,-2-1 4-16,0 1-2 0,-2-1 5 0,-5 1 1 16,1 1-2-16,-1-1 4 0,-4 4-3 0,-1-2 3 0,-2 1-5 15,0-1-2-15,-4 3 4 0,1 0-5 0,-4 1-4 0,1 0-1 16,-2 1 6-16,1 0-2 0,-2-1 0 0,1 2-4 0,-2 0-2 16,0 2 1-16,0-2-1 0,-2-2-7 0,4 4-20 15,-4-4-14-15,4 2-11 0,-4-3-20 0,1 3-29 0,1-3-33 16,-3 3-20-16,3 3-21 0,-2-3-21 0,2-4 7 15,0 5-36-15</inkml:trace>
  <inkml:trace contextRef="#ctx0" brushRef="#br0" timeOffset="53393.1">11892 10313 1408 0,'12'-14'-21'0,"-12"14"55"31,0 0 6-31,0 0 8 0,0 0 26 0,0 0-30 0,0 0 27 16,0 0-8-16,0 0-14 0,0 0-11 0,0 0-9 15,0 0 2-15,0 0-13 0,0 0 3 0,0 0-2 0,0 0 0 16,0 0 2-16,0 0 6 15,0 0-2-15,0 0-2 0,0 0 7 0,0 0-9 0,0 0 6 16,0 0-7-16,0 0-4 0,27 15 1 16,-27-15 4-1,66 46-10-15,-9 15 2 32,-51-53-12-32,3 2 1 0,-5-2-1 0,2 0-1 0,1 0 3 15,-1-2-3-15,-2 0 0 0,2-1 0 0,-1 0 1 16,-1-1 1-16,-1-3 0 0,0 4 0 0,0-4-1 0,0 0 3 15,-2 1 6-15,-1-2 5 0,3 0 12 0,-3 0 7 16,3 0 5-16,-1 0 1 0,-2 0 15 0,3-2 17 16,-3 2 1-16,0-1-5 0,0 1-5 0,2-5-11 0,1 3-4 15,-2-4 2-15,4-2-13 0,2-1-18 0,-1 2-8 16,4-6-1-16,1 1-8 0,1 1 6 0,0-3-6 16,3 2-3-16,1 3 0 0,-2-2 1 0,3-1-5 15,-1 3 1-15,2 2 3 0,0 0 1 0,1 0 2 0,0 0 1 16,-1-2-1-16,2 0-1 0,-3 0 5 0,2 0 4 15,-2-2-6-15,0 1 0 0,-1 1 1 0,0 0 1 0,-4 2-4 16,3-2 2-16,-4 4 0 0,1-2-4 0,-5 3 6 16,2-1-4-16,-2 3 3 0,-3-1-1 0,2 3 5 15,-3-2-3-15,-3 2-6 0,1 0 5 0,-1 0-1 0,0 0-2 16,0 0-5-16,-1 0 1 0,1 0-4 0,0 0 2 16,0 0 5-16,0 0-14 0,0-2-16 0,0 2-16 15,0-2-17-15,0 2-42 0,0-5-31 0,0 5-37 0,0 1-45 0,0 0-27 16,-3-6-2-16,0 6-36 0</inkml:trace>
  <inkml:trace contextRef="#ctx0" brushRef="#br0" timeOffset="55692.74">19002 10115 1340 0,'0'0'40'16,"0"0"3"-1,0 0 18-15,23-9 20 0,-23 9 17 0,0 0 9 16,0 0 2-16,0 0-7 0,0 0-9 0,0 0-11 0,0 0-15 15,17-12-10-15,-17 12-11 0,0 0-4 0,0 0 0 16,0 0-2-16,0 0-11 0,0 0-3 0,0 0-5 0,12-2-7 16,-12 2 3-16,0 0-6 15,54 37-5 17,-28-18-3-32,-20-12-3 15,4 1 0-15,-3-1 3 0,-1 3-2 0,4-3 3 16,-4 1-6-16,0-1 2 0,1 0 0 0,1-2 3 0,-2 0-8 15,-6-5 1 17,0 0 23-1,0 0-3-31,9 6-7 0,-9-6 27 16,0 0-12-16,0 0 3 0,0 0 4 0,0 0-7 0,0 0 3 15,18 2 6-15,-18-2-9 0,0 0-8 16,0 0 1-16,0 0 4 0,59-18-4 15,-49 13-17-15,-2-2 6 0,0 1-7 0,5-1-3 16,-3 1 7-16,2 0-6 0,1-2-5 0,-1 0 8 16,2 0-3-16,0 2 1 0,2-3 6 0,-3 0-1 0,-1 0 0 15,-1 3-3-15,-2-2 5 0,3 1-4 0,-5 1 3 0,2-1-3 16,-1 2 1-16,1-2-2 0,0 2-2 0,-2-1 2 16,1 1 0-16,0-1 0 0,-4 2-4 0,1-2 4 15,-1 2-3-15,0-1 3 0,0 4 1 0,-3-4-1 16,0 2-8-16,1 1-11 0,0-1-16 0,0 2-13 0,-2-4-17 15,0 4-25-15,-2-1-30 0,-3 2-36 0,2 0-32 16,-3 0-31-16,1 0-1 0,-5 0-39 0</inkml:trace>
  <inkml:trace contextRef="#ctx0" brushRef="#br0" timeOffset="59843.01">19620 10841 1091 0,'-2'0'52'0,"2"1"-23"0,-4-1 19 15,6 3 25-15,-6-3 21 0,6 0 29 0,0 0 19 0,-2-4 33 16,2 3-39-16,-2 1 53 0,0 0-13 0,0 0-23 16,0 0-18-16,0 0-26 0,0 0-9 0,0 0-17 0,0 0-6 15,6-14-25-15,-6 14-3 0,0 0-1 16,0 0 1-16,5-54-7 0,-5 42-9 0,1-3-13 0,-1 2-7 16,2-1-5-16,0-4-8 0,-1 2 3 0,2 0 1 0,0-2 3 15,0 0-1-15,0 0-7 0,-2 2 8 0,4 1 3 0,-3 1 7 16,0 3-4-16,-2-1 0 0,3 3 5 15,-2 1-4-15,0 2 8 0,0 2-12 0,-1 4 6 16,0 0 1-16,0 0-24 16,0 0-12-1,0 0 3 1,8 16 16-16,10 25-4 0,-12-28 4 16,-1 1 3-16,0 0-3 0,1 3 0 0,1-1 0 0,-3 0-4 15,4 1 6-15,-1 0 1 0,1 1-1 0,-2 0-3 16,3-4 4-16,-3 1-7 0,1-2 1 0,-1 1 0 15,-2-1-3-15,1-3-4 0,2-1-6 0,-3 0 5 16,-1-2-4-16,0-2 2 0,1 0-1 0,-2-4 1 0,-1 2-1 16,2-1 5-16,0-1 3 0,-3-1 0 0,0 0-1 15,0 2 3-15,0-2 0 0,0 0 2 0,2 0 2 16,-4 0 2-16,2 0-2 0,0-2 2 0,0 2 3 0,0 0-6 16,0-1 10-16,0 1 5 0,0 0 7 0,0-2 1 15,0 2 9-15,0-4 0 0,0 1 1 0,0 1 0 16,0-3-9-16,0 0 1 0,0-2-14 0,0 0-1 0,0 0-2 15,0-2-5-15,0 0-3 0,0-2 5 0,0-1 0 16,0-1-7-16,0 2 8 0,0-2-3 0,-3-2-5 16,3-1 4-16,0 1-1 0,0-3-2 0,-3 0-1 0,3-2 6 15,-1 0-7-15,0-2 2 0,0 1 1 0,1 0-1 16,-2-1-5-16,2-1 5 0,0-1 3 0,0 2-5 0,2-3 4 16,-2 4-1-16,0 0 1 0,0 6 5 0,0-2 3 15,-2 6 2-15,1-1-7 0,1 3 2 0,-1 0-1 16,1 3 4-16,0-2-3 0,0 1-5 0,0-1 1 0,0 0-1 15,0 3 4-15,0-1 0 0,0 3 3 16,-3-2-5-16,3 3 5 0,0 0-2 0,0-1-4 0,-1 3 6 16,1 0-2-16,-1 0-4 0,1-1 3 0,0 2-3 0,-1-1-1 15,1-1 2-15,0 2 3 0,0-1-12 0,0 0 9 16,0 0-2-16,0 0-3 0,0 0-1 0,0 0 3 16,0 0 0-16,0 0 1 0,0 0 4 0,0 0-4 15,1 0 1-15,-2 0 8 0,1 0 6 0,0 0 10 0,0-3 5 16,1 5 1-16,-1-6 5 0,1 4-3 0,-1-4 5 15,1 4-12-15,-1-3-2 0,0 0-10 0,0 1-6 0,3-1-3 16,-6 3-5-16,3-1 0 0,0-2 3 0,0 3-6 16,0 0 8-16,0 0-5 0,0 0-4 0,0 3 0 15,0-3 4-15,3 0 0 0,-3 1-2 0,0-1 6 0,0 0-4 16,0 0-3-16,0 0 2 0,0 0 5 0,1 1-7 16,-1-1 0-16,0 2-5 0,1-2 4 0,2 2-5 15,-1-2 6-15,4 3 1 0,0 0-4 0,5 0 4 0,1 2 0 16,4-4 8-16,3 5-10 0,4 0 4 0,2-3 4 15,6 0-3-15,1 0 2 0,3-1-1 0,4 0 0 0,2-1-6 16,4 2 4-16,4-3-8 0,0 2-10 0,2 0 5 16,-1-1-7-16,0 1-9 0,-2-3-1 0,4 2-6 15,-4-1 1-15,1 0-1 0,-2-1 11 0,-2 1-4 16,0-4 5-16,0 2 7 0,-3-1-1 0,-4 1 13 0,-4-1-2 16,-4 0 9-16,-4 3-10 0,-6-3 4 0,-2 2 1 15,-4-1 1-15,-3 2 4 0,-3 0-6 0,-2-3 8 16,-1 3-1-16,-4 0-7 0,2 3 0 0,-3-3-1 0,0 0-6 15,0 0-3-15,-1 2-3 0,1-1-15 0,-2 2 0 16,2-3 3-16,0 3 0 0,0-3-9 0,-1 2-10 0,2-2-14 16,-2-5-15-16,2 5-17 0,-5-6-30 0,7 6-20 15,-6-7-38-15,-1 5-18 0,2 4-16 0,0-4-24 16,0-1 3-16</inkml:trace>
  <inkml:trace contextRef="#ctx0" brushRef="#br0" timeOffset="61761.58">12596 11062 1198 0,'2'1'51'0,"0"-2"-30"0,0 2 8 0,0-1 29 16,-2 4 12-16,2-4 17 0,1 0 20 0,-3 0 19 15,1-3-42-15,3 3 56 0,-4-2 5 0,0 2-3 0,0 1 2 16,-4 1-6-16,4 2-7 0,-1-4-3 0,-2 5-2 15,1-5-19-15,0 4-3 0,-2-7-24 0,4 3-17 16,0-3-11-16,0 0-10 0,0-1-17 0,2-2-3 0,-2 0-4 16,0 6 3-16,0 0 7 15,0 0-8-15,2-34-2 16,-4-30-14-16,2 52-4 16,-2 0 5-16,-2-3-3 0,1 1-1 0,0 1 0 0,-2-1-2 15,1 4 6-15,-2-4-6 0,3 5 6 0,-2 0-9 16,2 4 10-16,3 5 12 15,-6-12-23 1,6 12-12 0,0 0-6-16,0 0 6 15,26 73 17 17,-4-19 3-32,-16-40-6 0,1 1-4 0,0 2 3 15,2-3-1-15,-1-2-10 0,0 3 2 0,3-1 4 16,-2-1-5-16,0-1-1 0,-1-1 2 0,0-3-1 0,0 0 1 15,0 0 5-15,-8-8-10 0,13 7 8 32,-13-7 31-17,0 0-1-15,0 0-3 0,0 0-1 16,0 0 4-16,0 0 8 0,0 0-6 16,10-26-22-16,-6-22 14 31,-20-69-3 0,12 106-10-31,1 0-1 0,0-3-3 0,0 1 3 16,1-2 3-16,0-1-2 0,-2-3-1 0,3 3-1 0,-2-4-2 15,1 0 2-15,-1 2 1 0,2 0-4 0,-3 0 4 16,2 0 0-16,-2 2-5 0,2-1 6 0,-1 3 2 16,0-1-3-16,0 3-3 0,0-1 7 0,-1 3-5 0,1 1-2 15,-1 2 5-15,3-2-4 0,-2 3-3 0,1 0 1 16,-2 0 7-16,4 2-6 0,-2 1 3 0,1-1 1 15,0 1-1-15,-1 1 2 0,2 1 0 0,0 0 1 0,0 1-6 16,0 0 0-16,0-2 3 0,0 2-7 0,0 2 6 16,0-1-1-16,0-2 2 0,0 2 0 0,0-1 0 15,0 1 3-15,0-1-7 0,0 0 8 0,0 0-5 0,0 0-6 16,-2 0 6-16,2 0 1 0,0 2 0 0,0-2-1 16,0 0 2-16,0 0-2 0,0 0-1 0,0 0 2 15,0 0-1-15,0 0-1 0,0 0 2 0,0 0 5 0,0-2 2 16,0 2-5-16,0 0 0 0,2 0-1 0,-2-1 2 15,0 1 4-15,-2 0-6 0,2 0-4 0,0-1-1 16,-1-1 7-16,0 2-3 0,1-1 1 0,-2 0 1 0,2-1-6 16,0 2 1-16,0-1 6 0,-2-1-5 0,2 2 1 15,0-1 5-15,0 0 5 0,-1 1-6 0,-1-1 1 0,1 0 1 16,1 0 0-16,0 0-2 0,-3 1 0 0,2-1-3 16,1 1-2-16,0-1 0 0,0 0 0 0,0 1 2 15,0 0-4-15,-2-2 4 0,4 2 2 0,-4 0-2 0,4 0-3 16,-2 0 4-16,0 0-4 0,0 2 1 0,0-2 0 15,0 0 4-15,0 1-7 0,0 0 3 0,0-1 2 16,0 0 0-16,0 0 2 0,0 0-2 0,1 0 0 16,2 0-7-16,-3-1 2 0,0 0 2 0,3-1-6 0,-3 2-8 15,48-16 25 1,104-50 1 0,-122 51 0-16,-1 2-2 15,-1-3-1-15,2 6 1 0,-2 0-3 0,2-1-6 16,1 2-1-16,-2 6 0 0,-4-3-16 0,1 3 6 15,-1 3-7-15,-25 0-3 0,0 0 5 0,0 0-9 16,0 0 0-16,35-3 34 16,-23 3-15-1,-12 0-21 1,0 0-12-16,0 0-19 0,0 0-8 16,0 0-29-16,0 0-20 0,0 0-36 0,0 0-14 15,0 0-21-15,0 0-24 0,0 0-22 0,0 0-7 0,0 0-38 16</inkml:trace>
  <inkml:trace contextRef="#ctx0" brushRef="#br0" timeOffset="69931.57">10533 13150 993 0,'0'0'35'0,"0"0"10"0,0 0-17 16,0 0 44-16,0 0-37 0,0 0 7 0,27 53 6 0,-27-53-24 15,0 0 40-15,0 0-26 0,0 0 19 0,0 0 15 16,0 0-21-16,10 14 0 0,-10-14-8 15,0 0-10-15,0 0-3 0,0 0 2 0,0 0 7 16,0 0-8-16,0 0 2 0,16 20-2 0,-16-20-3 16,0 0 0-16,0 0-7 0,0 0 2 0,0 0-7 15,31 66-8-15,-31-66 16 16,0 0-6 0,24 47-15-16,-24-47 24 0,0 0 4 0,0 0 14 15,0 0 4-15,0 0 0 0,0 0-2 16,24 11 4-16,-24-11-4 0,0 0-6 0,0 0-7 15,0 0-9-15,0 0-2 0,0 0 5 0,0 0-2 0,85 7-6 16,-78-9 3-16,3 1-7 0,-2 0-4 0,-1 1-6 16,1-1 3-16,-1 1-5 0,0 0-3 0,-1 0 4 15,-1 1-1-15,1-1-6 0,-3-1 2 0,3 1 6 16,-1 0-3-16,-3-1-4 0,0-2 4 0,1 2-1 0,4-2-1 16,-1 2 4-16,2-3 1 0,1 0-6 0,0-1 0 15,2 1 2-15,4-2-4 0,-4 0 2 0,2 0-5 16,1 0 11-16,-2-1-5 0,2 2 5 0,-1-2 2 15,-1 3 1-15,-1-1-1 0,-3 3 0 0,-2-1-1 0,2 1-5 16,-4 0-2-16,0 2 0 0,0-3-7 0,-2 2 6 16,4 0 1-16,-2-1-1 0,1 2 1 0,1-2-3 15,0 0 7-15,3 0-2 0,-2-1 2 0,1 1-7 16,1-1 7-16,2-1-4 0,-1 0 0 0,-1 0 5 0,0 1-6 16,1 0 1-16,-1-1 1 0,-1 2 0 15,-1-3-3-15,-1 4 2 0,0 0 2 0,-1 0-5 0,1-1 0 16,-4 1 0-16,3 1 3 0,-3 0 1 0,1-2-4 15,0 2 2-15,0 0 2 0,-2-1 1 0,1 1-2 16,1 0 2-16,-2 0-4 0,4-2-1 0,-3 1 7 0,0 0-3 16,1-1-4-16,2-1 1 0,0 0 6 0,2 1-7 15,-3-2 3-15,4 1 0 0,-1 0-1 0,1-1 1 16,0 1 2-16,-1 0-2 0,0-1 2 0,1 2 0 0,-4 0 1 16,3-1 2-16,-2 0-7 0,0 2 1 0,-1-1 0 15,-2 1 0-15,1 0-6 0,-2 0-7 0,1 1-15 16,-2-4-19-16,0 4-32 0,-2 0-30 0,-2 0-39 15,2 2-69-15,-1-4-52 0</inkml:trace>
  <inkml:trace contextRef="#ctx0" brushRef="#br0" timeOffset="71446.64">8527 13602 1265 0,'2'0'5'0,"-2"0"13"0,-2 0 18 0,2 0 5 0,0 2 10 16,-1 0 18-16,2-2 12 0,1 1 11 0,-4-1 5 15,4 0-8-15,-2 0-13 0,0-1 3 0,0 1-3 16,3-2-4-16,-3 2-3 0,0 0-11 0,0 0-7 0,0 0-4 16,0 0-1-16,0 0-14 0,0 0-4 0,0 0-12 15,0 0-15-15,3 12-2 31,18 90 4-15,-18-88-6 0,0 0-1-16,0-3 5 0,0 1 0 0,-2 0 0 15,2 0-3-15,1 0 2 0,-2 0 4 0,0-1-1 0,-1-1 3 16,1-1-2-16,-2 32-11 47,9-7 11-16,26 17 5-15,-35-51 9 15,22 20-9-31,-22-20 7 16,21 15-5-1,-21-15 6-15,0 0 7 16,0 0-5-16,45 4-9 15,-45-4 10 1,55 2-14-16,-55-2 12 16,0 0 0-1,53-5-8-15,-53 5 8 16,61-11-19 0,2-4 11 15,-3 3-8-16,-4-2 7 17,-6-1-1-1,-1-2 4-15,-4-1-18 15,-45 18-10-16,0 0-5-15,0 0-8 0,0 0-4 16,38-18-8-16,-38 18-22 0,0 0-14 0,0 0-31 16,0 0-30-16,0 0-37 0,0 0-42 0</inkml:trace>
  <inkml:trace contextRef="#ctx0" brushRef="#br0" timeOffset="81799.92">17686 12911 1408 0,'0'0'-19'0,"0"0"8"15,0 0 41-15,0 0 3 0,0 0 12 0,0 0 31 16,0 0-19-16,0 0 24 0,-6-19 2 0,6 19-7 16,0 0-12-16,0 0-2 0,0 0-5 0,0 0 1 15,0 0 15-15,0 0-3 0,0-15-1 0,0 15-2 0,0 0-9 16,0 0-1-16,0 0-6 0,0 0-6 0,0 0-26 0,0 0-3 16,0 0-1-16,0 0 16 0,0 0-8 15,0 0-5-15,0 0-1 16,0 0 1-16,0 0-1 15,0 0-17-15,-5 28 4 32,-8 38 4-17,10-54-4-15,2 0 1 0,-1 0 2 0,-1 0-1 16,1 1-6-16,1-1 5 0,-2-1 2 0,2-1-2 16,0 1-1-16,-1-1-4 0,0-2-1 0,1 1 1 0,1-1 3 0,0 1-6 15,0-2 0-15,0 0 4 0,1 4-1 0,-1-5-1 16,2 2 0-16,-2-2 5 0,2 1-6 0,0 0 13 15,-2-1-6-15,3-2-3 0,-1 1 0 0,1-2 8 16,0 2 1-16,-2-2-7 0,4-1 3 0,-2-1-1 0,3 3 0 0,-3-3 5 16,1 1 7-16,1 0-5 0,0 1 4 0,0-3 9 15,3 3 13-15,-4-3-4 0,4 2 2 0,-1-3-1 16,2 2-3-16,0-2-2 0,-1 2-9 0,1-2-3 16,-1 1-14-16,0 0-1 0,1-1-3 0,1 1 2 0,0 0-4 15,-2 0 2-15,2 0 5 0,-1 0-6 0,2 0 0 0,-1 1 2 16,1-1-1-16,1 1-4 0,-2-1 6 0,3 1-6 15,-1-1 1-15,0 0-1 0,2 0 8 0,2 0-5 16,-2 0 2-16,-2 0 1 0,2 0-3 0,0 0 2 16,0-1-1-16,-4 0 4 0,3 0-9 0,0 1 8 0,-4-2-5 0,1 2-2 15,1 0 2-15,-4 0 1 0,1 0-1 0,-2 0-2 16,0 0 4-16,0 0-3 0,0 0 6 0,0 0-4 16,0 0 3-16,0 0-5 0,0 0 6 0,0 0 1 15,3-3-4-15,-3 2-2 0,2-1-4 0,3 0 6 0,-3 0-3 0,3-2 4 16,-1 0-4-16,2 0-1 0,-3-1 6 0,3 0 0 15,-3 2-1-15,3-2 0 0,-3 1 3 0,0-1-1 16,-1 1 1-16,2 0 0 0,-4-1-4 0,0 1 1 16,0-1 3-16,0 1-2 0,-2 0-3 0,-1 1 6 0,1-2-4 15,-2 1 1-15,0 0 8 0,-2 2 2 0,2-4 5 0,-2 4-8 16,0-3 4-16,0 1-5 0,0 0 4 0,-2-1-3 16,2 1-10-16,0-2-8 0,-3 0-16 0,2 0-17 15,0-1-25-15,1-1-41 0,-3-1-49 0,0 3-49 0,-3 0-57 16,2-1-69-16</inkml:trace>
  <inkml:trace contextRef="#ctx0" brushRef="#br0" timeOffset="82900.83">15485 13333 1588 0,'-3'-1'7'0,"3"6"3"16,-6-4 4-16,2 2 4 0,0-2 4 0,2-3 14 0,1 3 8 16,-1-4 5-16,2 3-9 0,0-2 6 0,3 4 8 0,-1-2-5 15,-2 4-3-15,2 1-11 0,0 3-12 16,0 3-2-16,0 0 8 0,1 2-13 0,-1-3-9 16,3 1 4-16,-1 1 2 0,1 1 2 0,2-1 9 0,-1-1 4 15,1 2-3-15,-1 2 8 0,1 0 1 0,0 0 0 16,-2 0-5-16,-1-1-2 0,1-1-3 0,-1-1-4 15,0-1-5-15,-1-1 2 0,0-1-8 0,1-2-3 0,-1 0 4 16,0-2 7-16,3-1 9 0,-3 0 15 0,0-1 6 16,4 0-1-16,-2-1 5 0,3-1 6 0,-1 0 6 15,3 1-4-15,-2-2-4 0,5 0-6 0,1-3-10 0,-2 2 3 16,4 1-4-16,-3-3-4 0,3 2-8 0,-1 0-6 16,-1-3-3-16,2 4-9 0,-3-1-1 0,2-1-6 0,-1 0-4 15,-1 0 3-15,1 1 0 0,-1 0 1 0,-1-1-2 0,2 2-1 16,-1-1 0-16,1-1 3 0,-2 2 4 0,0 0-6 0,4 0 1 15,-4 0 5-15,2 0-6 0,0 0-2 0,3 0 5 16,0 0-5-16,-1 0 7 0,4 0 1 0,-3 0-5 16,1 0-3-16,1 0 3 0,1 0-2 0,-4 0 2 0,2 0 5 15,-1 0-6-15,-1 0 1 0,-4 0 5 0,1 0-6 16,-5-3 3-16,1 3 5 0,-3-2-5 0,-4 2-2 0,0-1 3 16,-2 0-3-16,3-1 0 0,-3 0 5 0,1 1-1 15,-1 0 1-15,0-3 1 0,1 3 0 0,-1-2-2 0,3-3 4 16,-3 2-4-16,1-1 0 0,-1-1 2 0,1 0-6 0,-1-2 1 15,2 1-3-15,-2 1 3 0,2-1-2 0,0 1 3 16,0 1-3-16,-1-2 0 0,0 2-2 0,2-1 3 0,0 0-1 16,-1 2 0-16,0-2-3 0,0 1-4 0,-2-1 2 15,3 3-11-15,0 0 5 0,2 2-19 0,-5-2-10 0,5 0-17 16,-4 1-11-16,5-1-25 0,-3 3-10 0,1-3-23 16,-4 6-24-16,-4-3-21 0,4 0-26 0,-3 2-17 0,3-2-3 15,-2 2-21-15</inkml:trace>
  <inkml:trace contextRef="#ctx0" brushRef="#br0" timeOffset="92601.97">18099 14591 1206 0,'2'0'16'0,"-2"-3"-27"0,0 0 30 15,0 0 1-15,1 2 4 0,-1-2 29 0,0 2 9 16,1 1 5-16,-3-1-5 0,2 1 38 0,0 0-24 0,0 0 3 16,0 0 13-16,0 0-23 0,0 0 4 0,0 0 9 15,0 0 1-15,-6-15-2 0,6 15-4 0,0 0-3 0,0 0-11 16,0 0-2-16,0 0-12 0,0 0-8 0,0 0-13 15,-6-12-8-15,6 12 8 0,0 0-25 16,13 0-14 15,-13 0 29-15,0 0 4 0,57 16-3-16,18 4-4 0,-57-15-2 0,0-4 5 15,4 3 2-15,1-2 0 0,-4 0-1 0,4-2-2 0,-1 1 0 16,1 1-5-16,-1-2 2 0,4 0-9 0,-7 0-2 15,4 0-3-15,2 0 4 0,-1 0-5 0,-1 0 1 16,-1 0-3-16,1 0 1 0,-1 1 2 0,1 2 0 0,-4-3-1 16,3 2 1-16,-3 0-3 0,3 0 2 0,-1 2 5 15,1 0-6-15,0 0 4 0,-3 0 0 0,5 1-2 0,-3-1 0 16,0-1-1-16,-1 1 6 0,1-2-9 0,1 2 7 16,-2-2-3-16,1 1-3 0,-2-1 7 0,1-1-4 0,-2 0 4 15,1 0-9-15,-2 0 6 0,1 0-7 0,-2-1 4 16,-1 2 0-16,0-2 1 0,0 2-3 0,-1-2 6 0,-1 3 1 15,1-3-2-15,-2 0 5 0,1 2-6 0,-1-1 4 16,-1 0-4-16,-1 1 0 0,0-2-1 0,3 0 0 0,-1 1 1 16,0-1 1-16,1 0-5 0,2 0 5 0,0 2-1 15,2-2 3-15,-2 0-7 0,3 0 9 0,0 0-10 0,-3 0 4 16,-2 0 6-16,-2 0-5 0,4 0 0 0,-5 0 1 16,5 0 5-16,-4 1-8 0,1 1 8 0,1-1-10 15,5 0 5-15,-1 0 2 0,1 0-3 0,0 0 2 0,1 0-1 16,1 1 4-16,-1-2 1 0,3 0 3 0,-2 1 0 0,3-1-8 15,-1 0 6-15,1 0-3 0,0 0-4 0,-1 1 0 16,1-2 3-16,-1 2-1 0,0-1-8 0,-1 0 7 16,0 0-6-16,-2 0 5 0,-3 0 4 0,1-1 0 0,-3 1-4 15,-1 0 1-15,-2 0 6 0,-2 0-5 0,1 0 5 16,-2-1-2-16,-1 1-5 0,-1 0 1 0,0 0-1 0,0 0-1 16,-2-2 0-16,-1 1 6 0,0 1-5 0,-1 0-1 15,0-1 3-15,-2 1 2 0,2 0-4 0,-2-1 6 0,4 0-2 16,-4 1-3-16,0-1 0 0,2 1 3 0,-1 0-3 15,1-1-5-15,-1 1 5 0,-1 0-7 0,1-2-6 0,-1 2-6 16,0 0-8-16,0-1-25 0,3 2-10 0,-3-2-21 16,0 4-23-16,-3-1-35 0,1 2-26 0,-3-1-39 0,5-3-11 15,-4 3-36-15</inkml:trace>
  <inkml:trace contextRef="#ctx0" brushRef="#br0" timeOffset="94237.92">14071 15091 735 0,'-2'2'10'0,"-4"0"9"16,1-5 6-16,-2 3 8 0,2-6 5 0,-1 4 10 16,1-1 3-16,1 1 16 0,-3 1-43 0,3-1 34 0,-2 3-32 15,2-4 39-15,2 7-30 0,-2-5-5 0,-2 5-4 16,4-5-10-16,0 4 32 0,0-3-42 0,-2 1 32 0,2-1-49 16,-1 0 27-16,0 0-5 0,1 0 6 0,-2 2-1 15,1-2 2-15,1 0 0 0,-4 0 2 0,6 1 3 16,-4 2-1-16,1-2 2 0,0 1-3 0,0 0-5 0,0-1 2 15,3 1-2-15,-4 0-6 0,0-1-4 0,3 0 6 16,0 2-5-16,0-3 2 0,0 0 0 0,1 1 0 0,0 1-4 16,-2-2 2-16,4 0 4 0,-1 0-8 0,-1 0 3 15,2 0-3-15,-1 0 0 0,1 0 0 0,0 2 3 0,2-2 1 16,-4 0-6-16,3 1 3 0,0 1 1 0,-3 1-3 16,6 0 0-16,-2 1 0 0,2-1-2 0,-1 1 1 15,-1 0 4-15,1 1 0 0,4 0 1 0,-3-1-1 0,0 2 5 16,3-3-7-16,-1 2 6 0,2 0 0 0,-4-1 0 0,3 0-4 15,0 0 1-15,-1-1 2 0,-2 1-1 0,1-2 8 16,-1 1-3-16,3-2 3 0,3 2 1 0,-3-2 5 16,4 0 0-16,3-1 2 0,3 0 2 0,-4 0-1 0,3 0 1 15,-1-1-3-15,3 1-2 0,-3-2-3 0,-1 2 0 16,1-2-5-16,1 1-3 0,-2 1 4 0,1 0-9 0,-1 0-3 16,2 0 2-16,-1-3-3 0,1 3 1 0,-1 0 1 15,1 0-3-15,1 3-2 0,-1-3 3 0,-2 1 2 16,4-1-2-16,-2 2 1 0,0 0-3 0,1-1-1 0,-1-1 0 15,-1 3 2-15,4-2-1 0,-4 1 2 0,0 0 0 16,0-1 1-16,1-1-1 0,-3 4 0 0,3-3 6 0,-3 0-5 16,2 0 4-16,-1 0-5 0,0 0 3 0,-1-1-3 15,-1 0 1-15,3 0 2 0,-1 0-4 0,0 0 1 0,1-1-1 16,1 0 3-16,-3-1 1 0,3 1 1 0,-2-3 4 16,-1 4-4-16,2-1 5 0,-2-1-2 0,0 0-3 0,-3 1 2 15,0 1-5-15,0 1 2 0,-3-1-3 0,2 2 3 16,-1-2-8-16,0 2 5 0,-1-1 1 0,0 2-2 0,2-1 2 15,-1 0 2-15,-1 0-1 0,-1 0-3 0,1 1 6 16,-4-2-5-16,3 1 1 0,0-1-2 0,0-1 2 0,2 3-5 16,-1-3 2-16,3 0 5 0,2 0-4 0,-1 0 5 15,1 0-3-15,-1 0 0 0,2 0 3 0,-3 0-2 16,3 0 0-16,-3 0-6 0,1 0 4 0,-1 0-2 0,2 0 0 16,-2-3 3-16,-2 3-3 0,1-1 5 0,-2-1-4 15,2 2 5-15,-3 0-3 0,0 0 0 0,-1 0 3 0,3 0-1 16,-6 0-1-16,2-1-3 0,0 1 5 0,-2-2-6 15,1 2 2-15,-3-1-2 0,2 1 2 0,-2 0 1 0,1 0-2 16,-1-2 1-16,1 2-1 0,0 0 2 0,0-1 1 16,0 1-3-16,2 0-6 0,-2 0-15 0,-2 0-13 0,4 3-21 15,-5-2-19-15,1 5-35 0,1-6-34 0,3 0-21 16,-4 0-54-16</inkml:trace>
</inkml:ink>
</file>

<file path=ppt/ink/ink3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20:09:21.390"/>
    </inkml:context>
    <inkml:brush xml:id="br0">
      <inkml:brushProperty name="width" value="0.05292" units="cm"/>
      <inkml:brushProperty name="height" value="0.05292" units="cm"/>
      <inkml:brushProperty name="color" value="#C00000"/>
    </inkml:brush>
  </inkml:definitions>
  <inkml:trace contextRef="#ctx0" brushRef="#br0">6350 2555 0,'0'-25'16,"-25"25"-16,25-25 31,25 25 0,-25 25-31,25-25 31,-25 25-31,49 24 16,1 26 0,-25-50-16,74 74 15,-74-74-15,24 49 16,51 25 0,-51-24-1,1-50 1,-25-1-1,24-48 1,26-26 0,-1-24 15,125-100-15,-26 25-1,100-25 1,-99 50-1,-1 75 1,-98 24 0,-1 25-1,-49 50-15</inkml:trace>
  <inkml:trace contextRef="#ctx0" brushRef="#br0" timeOffset="5700">15801 5209 0,'0'-25'15,"0"50"-15,0-75 16,0 26-1,0-1 1,-50-50 0,0 26-1,1 24 1,49 0 0,-75-24-1,51 49-15,-26-50 16,-74 0-1,-50-24 1,125 49-16,-125 0 16,149 25-16,-99-25 15,75 25-15,-100 0 16,124 0-16,-74 0 16,-100 25-1,50 25 1,-74 49-1,74 0 1,125-74-16,-100 74 16,74-74-16,-24 50 15,-26 24 17,-24 50-17,100-50 1,-1 0-1,25-25 1,25 26 0,-1-51-1,100 75 1,25 0 0,50-49-1,-1-50 1,-124-25-16,125 0 15,-125 0 1,199-50-16,74-24 16,-99-1-1,1-74 1,-101 0 15,-48-74-15,-125 50-1,-223-75-15</inkml:trace>
  <inkml:trace contextRef="#ctx0" brushRef="#br0" timeOffset="10916">14263 2232 0,'0'-24'16,"0"-1"-1,24 25 1,-24-25 0,0 0-1,0 50 32,-24 0-16,-26 24-31,-74 150 32,-50 123-32,125-123 31</inkml:trace>
  <inkml:trace contextRef="#ctx0" brushRef="#br0" timeOffset="11232">13891 2183 0,'0'0'0,"-25"0"0,25-25 31,25 25-15,-25 25 15,24 0-15,-24-1-16,50 76 15,49 73 16,-24-24-15,-26-25 0,-24-74-16,49 99 0</inkml:trace>
  <inkml:trace contextRef="#ctx0" brushRef="#br0" timeOffset="11465">13742 2753 0,'0'0'0,"-25"0"16,25-24 0,25 24-16,0 0 31,24-25-16,100-25 1,173-49-16</inkml:trace>
  <inkml:trace contextRef="#ctx0" brushRef="#br0" timeOffset="12715">5655 2307 0,'0'-25'0,"-24"25"47,24 25-31,0 0-1,0-1 1,-25 1-16,-25 124 16,1-50-1,49-74 1,-75 124-1,50-124-15,1 49 16,-26 25-16</inkml:trace>
  <inkml:trace contextRef="#ctx0" brushRef="#br0" timeOffset="12983">5358 2505 0,'0'0'0,"0"-25"15,-25 25-15,25-24 16,25 24 47,-25 24-63,25 1 15,24 0-15,75 74 31,0-24-15,-25 24 0,-24 0-16</inkml:trace>
  <inkml:trace contextRef="#ctx0" brushRef="#br0" timeOffset="13197.99">5308 2654 0,'-25'0'0,"50"0"0,-74 0 15,49-25 1,24 25 15,26 0-31,124-49 31,49-1-31</inkml:trace>
  <inkml:trace contextRef="#ctx0" brushRef="#br0" timeOffset="17265">9128 6796 0,'0'0'0,"-25"0"32,25 25 14,25-25-46,-25 25 16,0 0 0,25 25-16,-25 49 31,0-74-31,25 99 16,-25-100-16,0 26 15,25 124-15,-25-150 16,0 76-1,0-76-15,0 1 0,0 25 16,24-1 0,-24-24-1,0 0 1,0 0 0,25-25-1,0 0 16,-25 25-31,25-25 16,0 0 0,24 24-1,26-24 1,24-24 0,-25 24-1,25-25 16,50 25-15,-50 0 0,-74 0-16,75 0 15,-76 0-15,51 0 16,24 0 0,-25 25-1,26-25 1,-1 24-1,0-24 1,0-24 0,0 24-1,25-25 1,-99 25-16,50 0 16,-51 0-1,51 0-15,-1 0 31,1 0-15,24 0 0,-49 0-1,24 0 1,-49 0-16,0 0 16,-1 0-16,1 0 15,0 0-15,25 0 16,-1 0-1,1 0 1,24 0 0,-49 0-1,0 0 1,0 0 0,-25-25-1,24 0 16,1-24-15,-25-26 0,0-49-1,-25 25 1,1-50 0,-1 25-1,25 0 1,-25 50-1,25-1 1,0 1 0,0 49 15,-25 0-15,25 0-16,-25 1 15,-24 24 16,-26 0-15,1 0 0,-50 0-1,0 24 1,-25-24 0,0 25-1,25-25 1,75 0-16,-75 0 15,99 0-15,-99 25 16,25-25 0,-75 0-1,50 0 1,-50 25 0,1 0-1,73-25 16,-73 24-15,74-24 0,24 25-1,1-25 1,-1 50 0</inkml:trace>
  <inkml:trace contextRef="#ctx0" brushRef="#br0" timeOffset="22647">8682 8334 0,'24'0'46,"1"0"-30,0 0-16,0 0 16,99 0-1,-75 0 1,51 0-16,-51 0 16,1 0-16,0-24 0,49 24 15,74 0 1,-24 0-1,-25 24 1,0-24 0,-25 0-1,-49 0 1,49 0 0</inkml:trace>
  <inkml:trace contextRef="#ctx0" brushRef="#br0" timeOffset="26514">15429 6796 0,'0'25'62,"0"0"-30,24 0-32,1 25 15,-25 24 1,25-24-16,-25 24 15,0 25 1,0-74-16,25 99 16,-25-99-16,0 49 15,-25 25 1,25-24 15,0-50-31,25-1 16,-25 1 15,0 0-31,0 0 16,0 0-1,25-25 1,-25 24 0,0 1-1,24-25 16,-24-25 1,25 25-17,0 0 1,0 0 0,24 0-1,1-24 16,0 24-15,24-25 0,0 25-1,-24-25 1,0 25 0,-1 0-1,-24 0-15,25 0 16,-26 0-16,51 0 15,-1 0 1,26 0 0,-26 0-1,0 25 1,1-25 0,-1 0-1,1 0 1,-1 0 15,25 25-15,-49-25-1,49 24 1,-49 1 0,24-25-1,-49 0-15,49 25 16,-49-25-16,0 0 0,24 0 15,51 0 1,-1 0 0,-25 0-1,26 0 1,-1 25 0,-25-25-1,-24 0 16,-25 0-31,-1 0 16,26 0 0,0 0-1,-26 0 1,51 0 0,-26-25-1,26 25 1,-26 0-1,26 0 1,-50 0 0,0 0-16,24 0 15,-24 0 1,0 0-16,0 0 16,-1 0-1,1 0 1,0 0-16,0 0 0,0-25 31,-1 25-15,1-25-1,-25-49 1,25 24 0,-25 26-16,0-51 15,0 50-15,25-49 16,-25 49-16,0-99 15,0 99-15,0-74 16,0 25 0,0-1-1,-25 1 1,25 24 0,-25 1-1,25 24 1,-25 0 15,1 0-15,-1 25-1,-50-25 1,1 1 0,-50 24-1,0-25 1,-50 0-1,75 25 1,-75 0 0,50-25-1,-24 25 1,-101 0 0,101 0-1,24 0 1,-25 25 15,25-25-15,0 0-1,0 0 1,-25 25-16</inkml:trace>
  <inkml:trace contextRef="#ctx0" brushRef="#br0" timeOffset="28830">20811 6623 0,'0'0'0,"0"-25"16,0 0 30,0 50-30,25-25 0,-25 25-1,25-25-15,-25 25 16,49 49 0,26 0-1,-50 1 1,-1-25-1,-48-50 17,24-25-17,-25 25-15,0-75 16,0 26 0,25-26-1,25 1 1,25 24 15,-1 1-15,-24 49-16,49 0 15,-49 0-15,0 24 16,0 51 0,0 24-1,-25 25 1,24-49-1,1-1-15</inkml:trace>
  <inkml:trace contextRef="#ctx0" brushRef="#br0" timeOffset="29019">21605 6970 0,'-25'0'16,"25"-25"-16,-25 25 16</inkml:trace>
  <inkml:trace contextRef="#ctx0" brushRef="#br0" timeOffset="29197">21630 6995 0,'0'0'0,"0"25"0,24-25 15,-24 25-15,0-1 16,0 51-1</inkml:trace>
  <inkml:trace contextRef="#ctx0" brushRef="#br0" timeOffset="29612.99">22250 6176 0,'0'0'0,"0"25"62,0 0-62,0 0 16,0 74-1,0 50 1,25 49 0,-1 1-1,-24-75 1,25-75-16,-25 51 15,0-76-15,0 100 16,25-49 0,0-1-16</inkml:trace>
  <inkml:trace contextRef="#ctx0" brushRef="#br0" timeOffset="30013">22299 6474 0,'0'0'0,"0"-25"16,0 0-1,25 25-15,-25-24 16,50 24 0,24 24-1,1 26 1,-26 24 0,-24 50-1,-25-99-15,0 50 16,-25-51-1,0 51-15,-49-25 32,0-26-17,24-48 1,-24-1-16</inkml:trace>
  <inkml:trace contextRef="#ctx0" brushRef="#br0" timeOffset="30413">23044 5879 0,'24'0'0,"1"0"32,0 0-32,0 0 15,24 49 1,51 75-1,-26 75 1,-24-26 0,-26-123-16,1 148 15,-25-148-15,-25 149 16,-24-26 0,24-123-16,-248 347 15</inkml:trace>
  <inkml:trace contextRef="#ctx0" brushRef="#br0" timeOffset="30963">20613 5804 0,'0'0'0,"-25"0"0,0 0 16,-25 50-1,-24 0 1,-25 123 0,49 1-1,1 74 1,49-75 0,0-123-16,49 124 15,-49-125 1,25 1-16,25 24 0,-26-24 15,125 99-15,273 124 16</inkml:trace>
  <inkml:trace contextRef="#ctx0" brushRef="#br0" timeOffset="31478.99">21382 6276 0,'0'0'0,"-25"0"0,25-25 0,0 0 16,0 0 0,-25 25-16,0-99 15,25 74-15,-25-74 16,-49-50 0,24 0-1,-74 0 1,50 25-1,49 100 1,-49-51 0,74 50-16,-50-24 0</inkml:trace>
  <inkml:trace contextRef="#ctx0" brushRef="#br0" timeOffset="33778.99">22349 6102 0,'0'-25'63,"0"0"-63,0 1 0,0-1 0,0-50 15,0-49 1,25-74-1,24-50 17,-24 49-17,0 26 1,-25 98 0,0 26-16</inkml:trace>
  <inkml:trace contextRef="#ctx0" brushRef="#br0" timeOffset="34532">20117 4415 0,'0'0'0,"0"-25"15,24 25 32,1 0-16,0 0-31,0-24 0,99-1 32,0 0-17,25-25 1,24 26 0,-148 24-16,50-25 15,-26 25-15</inkml:trace>
  <inkml:trace contextRef="#ctx0" brushRef="#br0" timeOffset="34862">20513 4341 0,'0'0'0,"0"25"78,25-1-78,-25 1 16,25-25-16,0 50 15,0 49 1,24 0 0,1 75-1</inkml:trace>
  <inkml:trace contextRef="#ctx0" brushRef="#br0" timeOffset="36196">22820 3919 0,'-24'-25'0,"24"1"15,0-1 1,-50-25-1,25 25 1,-25 1 0,-24 48-1,0 1 1,24 25 0,25 24-1,0-24 1,50 24-1,25-24 17,-1-25-17,26-1 1,-50 1-16,74-25 16,-74 25-16,24-25 15,1 25 1,0 0-1,-26-1 1,1 26 0,-25-25-1,-25 0-15,1-1 16,24 1-16,-75 0 16,-49 25-1,25-26 1,-50-48-1</inkml:trace>
  <inkml:trace contextRef="#ctx0" brushRef="#br0" timeOffset="39607.99">9426 9922 0,'-25'0'141,"25"25"-141,-25-1 15,50 1 48,0-25-63,0 0 16,24 0-1,-49-49-15,0 24 16,-25-25-1,1 25 1,-1 25-16,0 0 16,0 25-1</inkml:trace>
  <inkml:trace contextRef="#ctx0" brushRef="#br0" timeOffset="44728">17810 11187 0,'0'25'47,"25"-25"-47,-1 25 47,1-25-31,0 24-16,0 1 15,0-25-15,-1 0 16,51 0 0,24 0-1,25-49 16,-74 24-31,-1 0 0,100-25 16,-124 50 0,74-49-16</inkml:trace>
  <inkml:trace contextRef="#ctx0" brushRef="#br0" timeOffset="50310">9178 15553 0,'25'24'109,"-1"1"-93,-24 0-1,25 0 1,0 0 0,25 24-16,-26-24 15,26 0 1,-25 0 0,0-25-1,-1 0 1,26-25-1,24-25 1,-49 50-16,99-74 16,-74 74-1,99-75-15,24 1 32,26 24-17,-100 1 1,124 24-1</inkml:trace>
  <inkml:trace contextRef="#ctx0" brushRef="#br0" timeOffset="62013.99">18504 14337 0,'-25'-25'15,"25"0"1,-24 25 0,-1 0-1,0 0 1,25-24-16,-50 24 15,26-25-15,-1 25 16,-74-25 0,-1 25-1,1 25 1,-25 0 0,0 49-1,25-24 1,25-1-1,-26 51 1,51-26 0,24 25-1,50 0 17,24 1-17,-24-76-15,50 51 16,-51-75-16,150 99 15,0-49 1,49-1 0,-25-24-1,75-25 1,-223-25-16,148 0 16,-148 1-16,99-51 15,-1-74 1,-73-24-1,-75-26 1,-75 51 15,51 123-31,-1 0 16,-223-50-16</inkml:trace>
</inkml:ink>
</file>

<file path=ppt/ink/ink3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20:10:57.564"/>
    </inkml:context>
    <inkml:brush xml:id="br0">
      <inkml:brushProperty name="width" value="0.05292" units="cm"/>
      <inkml:brushProperty name="height" value="0.05292" units="cm"/>
      <inkml:brushProperty name="color" value="#C00000"/>
    </inkml:brush>
  </inkml:definitions>
  <inkml:trace contextRef="#ctx0" brushRef="#br0">14213 3870 0,'-25'0'15,"25"-25"64,-25 25-64,25-25 1,-24 0 31,-1 0-32,-25 1-15,25-1 0,-99-75 16,75 76-16,-26 24 16,1 0-1,-50 49 1,50 1 15,-26 24-15,51-24-1,-26 49 1,1-24 0,-1-1-1,51 0 1,-1-24-1,0-25-15,25 24 16,0-24-16,0 25 16,25-1-1,0 26 1,24-1 0,-24-24-1,25 24 1,-50-49-16,49 25 15,-49-26 1,50 26 0,0 0-1,-1-1 1,50-24 0,-24 0-1,-50-25-15,49-25 16,-49 25-16,49-25 15,1 1 1,-1-1 0,0 0-1,26-50 1,-51 26 0,26-1-1,-51-24 1,1-50 15,-25 49-15,0 26-16,0-26 15,0 51-15,-25-51 16,1-49 0,-51 25-1,50 99-15,-99-99 0</inkml:trace>
  <inkml:trace contextRef="#ctx0" brushRef="#br0" timeOffset="3430">11733 4018 0,'0'-24'16,"0"-1"-16,0 0 16,0 0-1,0-49-15,0-50 16,0 99-16,24-25 15,-24 25-15,25-49 32,25 0-17,-1 24 1,75-24 0,-24 49-1,49 0 1,24 25-1,-74 50 1,25-26 0,-24 51-1,-26-1 1,0 1 0,1 24-1,-26-25 1,1-24-1,-25-25 17,24 24-32</inkml:trace>
  <inkml:trace contextRef="#ctx0" brushRef="#br0" timeOffset="5713">21679 4564 0,'-25'0'16,"50"0"15,0 0 16,0 0-32,0-25-15,0 25 0,24 0 16,125-25 0,24 1-1,75 48 1,-25 1 0,50 0-1,-1 25 1,-49-50-1,-74-25 1,0 25 15,-25-25-15,-50 25-16</inkml:trace>
  <inkml:trace contextRef="#ctx0" brushRef="#br0" timeOffset="7162">546 5829 0,'0'0'0,"-25"0"0,25-25 46,25 25-30,0 0 0,-1 0-16,26 0 15,74 0 1,-74 0-16,173-25 16,-174 25-16,224 0 15,-74-24 1,222-1-1,-73 0 1,-76 0 0,-73 25-1,-100-25 1,-24 25 0,-26 25-1,-24-25 1,0 0-1,0 0 1</inkml:trace>
  <inkml:trace contextRef="#ctx0" brushRef="#br0" timeOffset="8229">7193 5482 0,'0'0'0,"25"0"15,0 0 1,0 0 0,74 25-1,-74-25-15,173 24 16,-148-24-16,148 0 16,150 25-1,24-25 1,-124 0-1,-25-25 1,-173 25 0,123 0-1,-148 0-15,74 0 16,0-24 0,1 48-1</inkml:trace>
  <inkml:trace contextRef="#ctx0" brushRef="#br0" timeOffset="14612">10964 5457 0,'0'0'0,"-25"0"0,25 25 16,-25-25-1,0 0 1,50 0-1,0 0 1,-25 25 0,25-25-16,49 0 15,-49 24-15,74-24 16,-74 0-16,124 0 16,-100 0-16,75 0 15,149 0 1,-25 0-1,-198 0-15,173 25 16,-173-25 0,123 25-1,-98-25 1,-1 25 0,-49-25-1,25 0 16,-26 0 1,26 0-17,0-25 1,98 0 0,125 0-1,-198 1 1,24 24-1,0 0 1,0-25 0,-49 25 15,24-25-15,-24 25-1,-25-25 1,0 25-1,-25-25 1,24 25 0,-24-24-1,0-1 1,0-25 0,0-24-1,0-1 1,-24-24-1,24 74-15,0-49 16,-25 49 0,25-49-16,0 49 15,-25-25 1,25 25-16,-25-24 16,0-1-1,25 25 1,-24 1-1,-1 24 1,0-25 0,0 25-1,-49 0 1,-25 0 0,-1 0-1,-73 25 1,73-25-1,-48 0 1,98 0 0,-74 0-16,74 0 15,-74 0 1,0 24 0,-24-24-1,73 0 1,-99 0-1,1-24 1,148 24-16,-99 0 16,74 0-16,-49 0 15,0 0 1,25 0 0,-50 0-1,0 0 1,99 0-16,-99 0 15,74 0-15,-74 0 16,25 0 0,0 0 15,-1 0-15,26 0-1,24 0 1,26 24-1,48 1 1,-24 50 0,50 74-1,-25-25 1,0-50 0,-25-49-16,24 74 15,-24-74-15,0 24 16,0-24-16,25 50 15,-25-51 1,0 51-16,-25 24 16,25-25 15,-24 1-15,24-50-1,24-25 1,1 0-1,0 0 1,49-25 0,50 0-1,25 25 1,-50 0 0,75 25-16</inkml:trace>
  <inkml:trace contextRef="#ctx0" brushRef="#br0" timeOffset="17628">18380 5507 0,'-25'0'0,"50"0"63,0 0-48,-25 24-15,25-24 16,0 0-16,49 25 15,125 0 1,-26 0 0,100-25-1,-25 25 1,25-1 0,-25 26-1,-25-25 1,-49-25-1,74 0 1,0 0 0,-25 0-1,-173 0 1,99 0 0,-100 0-16,-24 0 0,124 0 15,-50 0 1,124 0-1,-173 0-15,124 0 16,-125 25-16,26-25 16,-26 0-16,26 0 15,-51 24-15,1-24 0,50 0 16,-26 25 0,50-25-1,25 0-15</inkml:trace>
  <inkml:trace contextRef="#ctx0" brushRef="#br0" timeOffset="27695.99">9426 5779 0,'0'0'0,"0"25"62,25-25-46,-25 25-16,24-25 16,-24 25-16,75 25 15,-50 49 17,24-25-17,1 1 1,-25-51-1,-1-24 1,1 0 0,25-24-1,74-51 1,0 1 0,25-1-1,74-24 1,0 25-1,-49 24 1,-75 50 0,-25 50-1</inkml:trace>
  <inkml:trace contextRef="#ctx0" brushRef="#br0" timeOffset="29875">11509 6697 0,'0'-25'16,"0"1"-1,-24 24 1,24-25 0,0 50 46,0-1-46,24 26-16,-24-25 0,0 149 15,0-75 1,0 50 0,25-50 15,-25 0-15,0-25-1,0-49-15,25 25 16,-25-25-16,0-1 15,0 1 1,0 0 15,25-25-15,0 0 15,-1 25-31,1-25 16,25 0-1,24 0 1,75 0 0,-25 0-1,25 0 1,-25 25 15,25-25-15,-25 0-1,25 0 1,-125 0-16,51 0 16,-50 0-16,99 24 15,0-24 1,-50 0 0,50 0-1,0-24 1,-25-1-1,-49 0 1,-25 25 0,0-25 15,-1 25-15,-24-25-1,25 25 1,-25-24-1,25-26 1,0-24 0,-25-1-1,0-49 1,0-25 0,-25 75-1,0-25 1,0 24-1,1 1 1,24 24 0,-25 1-1,25 24 17,0 0-17,-25 25 16,0 0 32,25 25-63,-49-25 16,-51 0-1,-48 25 1,123-25-16,-124 0 15,124 0-15,-124 0 16,25 0 0,-25 0 15,-74 0-31,50 24 31,-26-24-15,50 25-1,50 0 1,25 0 0,-1 24-1,1-24 1,49-25 0</inkml:trace>
  <inkml:trace contextRef="#ctx0" brushRef="#br0" timeOffset="37941">1315 11485 0,'-25'0'15,"0"0"16,25-25-31,-25 0 0,25 0 16,-49-24 0,49-1-1,0 0 1,24 50-16,-24-24 16,25-1-16,0 0 15,74 0 1,25 0-1,25 50 1,0 0 0,-124-25-16,74 0 15,-74 0 1,24 0-16,26-50 16,-1 25 15,-24 1-16,24-1 1,-24 25 0,49 25-1,25-1 1,0 1 0,25-25-1,-50-25 1,-24-24-1,-26-26 1,1-24 0,-25 74-1,24 1 1,50 48 0,1 1 15,48 25-16,-24-25 1,-24-50 0,-1-25-1,-49 1 1,-26 24 0,26 0-1,49 50 1,-24 0-1,73 49 1,-123-49-16,124 24 16,-124-24-16,99 0 15,-25-50 1,-25-24 0,26-26-1,-51 50 16,26 25-15,-1 25 0,25 50-1,50 24 1,0-74 0,-25-25-1,-25-50 1,0 0-1,-49 26 1,49-1 0,25 74-1</inkml:trace>
  <inkml:trace contextRef="#ctx0" brushRef="#br0" timeOffset="41958">12452 10145 0,'-25'0'0,"25"-25"31,25 25 16,-25 25-32,25 0 1,-25 0-16,25 0 16,-1 24-1,1 1 17,25 24-32,-25-24 15,-1-25 16,26-1-15,-25-24 0,49-24-1,1-1 1,-51 0-16,150-49 16,-124 74-16,74-50 15,25-24 1,24-1-1,-74 50 1,-49 1 0,-25 24-16,0 0 15,-1 0 1,-24 24-16</inkml:trace>
  <inkml:trace contextRef="#ctx0" brushRef="#br0" timeOffset="50457">4514 12973 0,'0'0'0,"0"-25"15,0 0-15,0 0 31,25-74-15,25 25 0,-1-1-1,26 26 1,49-1 0,-74 50-1,98 50 1,-48 24-1,-76-49-15,51 25 16,-50-50-16,-1 24 0,51 1 16,-50 0-16,74 0 15,0-25 1,-74 0 0,49 0-16,-49 0 15,25-25-15,74-25 16,-50 26 15,-49 24-31,99 0 16,-99 0-16,74 24 15,-74 1-15,124 0 16,-125-25-16,76 25 16,98-25-1,-24-50 1,-100 50-1,25-25 1,-49 1 0,49 24-16,-24 0 15,-51 0-15,100 49 16,0-24 0,50 25-1,-50-50 16,124-25-15,-74 0 0,-25-25-1,-25 26 1,24-1 0,1 25-1,99 74 1,-99-49-1,25 25 1,-50-26 0,0-48-1,0 24 1,0-25 0,0 0-1,25 0 16,0 25-15,-1 25 0,26 0-1,-124 0-15,74 24 16,-100-49-16,76 0 16,48-25-1,-23 1 1,-51-26-1,25 25 1,25 25 0,0 0-1,-99 0-15,322 50 16</inkml:trace>
  <inkml:trace contextRef="#ctx0" brushRef="#br0" timeOffset="52157">12105 9451 0,'0'0'0,"0"-25"16,-25 0 0,25 0-1,0 0-15,-25-24 16,-25 24 0,1-25-1,-26 26 16,1-1-15,-25 0 0,-50 25-1,25 0 1,74 0-16,-74 25 16,75-25-16,-1 25 15,-148 24 1,24 26-1,75-1 1,-25 50 0,25-25-1,49 0 1,-49 125 0,49-51-1,1-49 1,-1 50 15,50-50-15,0-50-1,25 100 1,24-50 0,1 0-1,49 0 1,0-49-1,1-1 1,-76-49-16,76 0 16,-51-1-16,75-24 15,50 0 1,-125 0-16,150-49 16,-149 49-16,74-50 15,-25 25 16,223-148-15,-74-26 0,-74 1-1,-75-1 1,-74 1 0,-75-50-1,26 173-15,-76-173 16,76 199-16,-125-150 15,-223-49 1</inkml:trace>
  <inkml:trace contextRef="#ctx0" brushRef="#br0" timeOffset="53138.99">15255 9500 0,'0'-25'16,"-25"25"15,0 0-31,25 25 16,-74 50-1,-25 98 1,-1 100 0,26-25-1,0-74 1,24-1-16</inkml:trace>
  <inkml:trace contextRef="#ctx0" brushRef="#br0" timeOffset="53623">14759 9401 0,'0'0'0,"-25"0"0,0 0 15,0 0 1,1 0-1,-1 25 1,0-25-16,0 49 16,0-24-16,25 0 15,-24 74 1,48-24 0,26-26-1,0-24 16,49-124-15,-50 0 0,-73-1-1,-51 26 1,1 49 0,24 50-1,-24 74-15</inkml:trace>
  <inkml:trace contextRef="#ctx0" brushRef="#br0" timeOffset="54073">15577 10368 0,'0'0'0,"-24"0"0,24-24 15,-25 24 1,-25 24-1,1 1 1,24 0-16,0 25 16,0-26-16,25 51 15,25-1 1,49-24 0,26-25-1,-26-50 16,-74 0-31,74-74 16,-74 74-16,0-25 16,0 26-16,-74-51 15,49 75-15,-99-49 0</inkml:trace>
  <inkml:trace contextRef="#ctx0" brushRef="#br0" timeOffset="-64442.46">17140 13667 0</inkml:trace>
  <inkml:trace contextRef="#ctx0" brushRef="#br0" timeOffset="-63450.46">17140 13667 0</inkml:trace>
</inkml:ink>
</file>

<file path=ppt/ink/ink3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20:12:26.665"/>
    </inkml:context>
    <inkml:brush xml:id="br0">
      <inkml:brushProperty name="width" value="0.05292" units="cm"/>
      <inkml:brushProperty name="height" value="0.05292" units="cm"/>
      <inkml:brushProperty name="color" value="#C00000"/>
    </inkml:brush>
  </inkml:definitions>
  <inkml:trace contextRef="#ctx0" brushRef="#br0">1637 4589 0,'0'25'93,"0"-1"-93,0 1 0,0 0 16,0 25-16,0 173 16,0 25-1,25 0 17,0-25-17,0-49 1,-1-25-1,1-50 1,-25 0 0,0-24-1,25-51 1,-25 1 0,0 25-1,0-25 1,25-1-1,24 1 1,1-25 0,24 0-1,50 0 17,75 0-17,-174 0-15,99 0 16,-75 0-16,150-25 15,24-24 1,-49 24 0,-125 0-16,100 0 15,-99 25-15,74-24 16,74-1 0,-24 0-1,-1 0 1,-24 0-1,25 1 1,49-1 0,0 0-1,-74 50 17,0-25-17,-50 25 1,0-25-1,-24 24 1,24-24 0,-25 0-1,26 25 1,-26-25 0,0 0-1,-24 0 1,0-25-1,-50 1-15,25-26 16,-1 50-16,1-50 16,0-24-1,0 49-15,0-49 32,-25 49-32,0-50 15,24-49 1,-24 0-1,0-24 1,-24 24 0,24 99-16,-25-124 15,0 124-15,0-74 16,0-50 0,1 50-1,-1 49 1,0 25-1,0 1 1,-25-1 0,1-25-1,-50 25 17,-1 25-17,-98 0 1,24 0-1,-49 0 1,-99 0 0,74 0-1,0 0 1,49 0 0,150 0-16,-150 25 15,149-25-15,-123 0 16,-150 25-1,100-25 1,0 25 0,0 0-1,24 24 1,-24 26 0</inkml:trace>
</inkml:ink>
</file>

<file path=ppt/ink/ink3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20:12:36.148"/>
    </inkml:context>
    <inkml:brush xml:id="br0">
      <inkml:brushProperty name="width" value="0.05292" units="cm"/>
      <inkml:brushProperty name="height" value="0.05292" units="cm"/>
      <inkml:brushProperty name="color" value="#C00000"/>
    </inkml:brush>
  </inkml:definitions>
  <inkml:trace contextRef="#ctx0" brushRef="#br0">9550 2952 0,'-25'0'15,"50"0"95,-25 25-110,25-25 15,-1 0 1,1 0-16,0 24 15,124-24 1,-25 0 0,0 25-1,25-25 1,0 0 0,-50-25-1,-25 25 1,-49 0-16,74-24 15,-74 24-15,25 0 16,49 0 0,-25 0-1,25-25 1,-24 25 15,-50 0-31,24-25 16,-24 25-16,0 0 0,0 0 0,49-25 31,1 25-15,-26 0-1,1 0 1,-1 0 0,-24 0-1,25 0 1,-25 0-16,24 0 15,-24 0-15,0 0 16,49 0 0,-24 0-1,24 0 1,1 25 0,-1-25-1,0 0 16,-24 0-15,25 25 0,-26-25-1,26 0 1,-26 0 0,1 0-1,-1 0 1,-24 25-16,25-25 15,-25 0-15,24 0 16,1 0 0,-1 0-1,-24 0 1</inkml:trace>
  <inkml:trace contextRef="#ctx0" brushRef="#br0" timeOffset="1482.99">14635 3001 0,'25'0'93,"-1"0"-77,1 0-16,0 0 16,0 0-16,99 0 15,-99 0-15,49 0 16,-49 0-16,49 0 16,25 25-1,25-25 1,-99 0-16,25 0 15,-25 0-15,24 0 16,1 0 0,-25 25-1</inkml:trace>
  <inkml:trace contextRef="#ctx0" brushRef="#br0" timeOffset="10947.99">22498 3051 0,'0'25'47,"25"-25"0,-1 0-31,1 0-1,25 0-15,-1 0 16,200 0 0,147 0-1,-321 0 1,-26 0 0,-24 0-1,0 0 32,99 25-47</inkml:trace>
  <inkml:trace contextRef="#ctx0" brushRef="#br0" timeOffset="12561.99">3746 3671 0,'0'25'47,"0"0"16,24-25-63,1 25 15,0-25-15,0 0 16,0 0-16,99 24 15,49-48 1,-49 24 0,-74 0-16,74-25 15,-99 25-15,24 0 16,1-25 15,-25 50-31,-25 0 31</inkml:trace>
  <inkml:trace contextRef="#ctx0" brushRef="#br0" timeOffset="24061.99">422 4415 0,'24'0'47,"1"0"-31,0 0 0,0 25-16,0-25 15,24 0-15,1 0 16,-25 0-16,74 0 15,-74 0 1,49 0 0,1 25-1,-51-25-15,76 0 16,-76 0-16,76 0 16,24 0-1,0-25 1,0 25-1,0-25 1,-25 0 0,-49 50-1,-1-25 1,26 25 0,-26-25-1,1 0 1,24 0-1,25 0 17,-24 0-17,24 0 1,-25 0 0,26 0-1,-26-25 1,1 25-1,24 0 1,-25-25 0,1 25-1,-1 0 1,-49 0 0,0 0-1,24 0 1,1 25-1</inkml:trace>
  <inkml:trace contextRef="#ctx0" brushRef="#br0" timeOffset="26494.99">8607 4465 0,'0'0'15,"-25"0"-15,50 0 31,0 0-31,-25-25 16,25 25-16,0 0 0,-1-25 16,76 25-1,-1 0 1,0 0 0,75 0 15,-149 0-31,49 25 0,-49-25 15,99 0-15,25 0 32,-1 0-17,-98 0-15,148 0 16,-148 0-16,49-25 16,174 25-1,-74 0 1,-175 0-16,76 0 15,-51 0-15,75 0 16,25 0 0,25 25-1,24-25 1,-49 0 0,0 0-1,24 0 1,-24 0 15,0 25-15,-74-25-16,49 0 15,-75 0-15,100 0 16,0 0 0,-124 0-16,99 0 15,-100 0-15,76 0 16,24 0-1,-25 0 1,25 0 0,0 0-1,-99 0-15,198 0 16</inkml:trace>
  <inkml:trace contextRef="#ctx0" brushRef="#br0" timeOffset="31777.99">6921 7243 0,'-25'-25'32,"0"25"14,0 0 1,0 0-31,25 25 0,-25-25-16,25 25 0,-24 0 15,-1 49 1,25-24 15,25-26-15,-25-48-1,24 24-15,1 0 16,-25-25-16,25 0 16,0 0-1,-50 25 16,25 25-15,-25-25 0,0 25-1,25 0 1,0-50 15,25 0-15,-25 0-1,0 0 1,0 1 15,-25 48-15,25 1 15,-49 50 0,24-26-15,25-24-16,-50 74 16,50-74-16,-24 25 0,-1-26 15,0 26-15,25-25 0,-50 74 16,-24 0 0,49 1-1</inkml:trace>
  <inkml:trace contextRef="#ctx0" brushRef="#br0" timeOffset="32895">7689 7169 0,'0'24'93,"0"1"-77,25-25 0,-25 25-16,25 25 15,25 24 1,-1 0 0,1 26-1,-1-26 1,1-24-1,25 49 1,-26-50 15,-24 1-15,-25-25 0,25 0-1</inkml:trace>
  <inkml:trace contextRef="#ctx0" brushRef="#br0" timeOffset="36909">8285 7094 0,'0'25'93,"0"0"-77,0 0 0,0-1-16,0 1 15,0 0-15,0 49 16,25 1-1,-25-50 1,0-1 0,24-24 15,1 0 0,0 0-15,0 0-1,24-24 1,1 24 0,24 0-1,-24 0 1,0-25 0,-1 25-1,-24 0-15,0 0 16,0 0-1,-1 0 1,1 0 0,0 0-16,0 0 31,0 0-15,-1-25-1,1 25 16,0 0 16,-25-25-31,0 0 15,0 1-15,0-1-1,0 0-15,0 0 16,0-24 15,0 24-15,-25 0 0,25 0-1</inkml:trace>
  <inkml:trace contextRef="#ctx0" brushRef="#br0" timeOffset="42693.99">11782 6176 0,'0'0'0,"0"-24"16,-25 24 15,25 24 1,25-24-32,-25 75 15,25 49 1,0 25-1,-25-125-15,25 150 16,-25-149 0,24 149-16,-24-26 31,25 100-15,0-124-1,0 0 1,-25-99-16,25 50 15,-1-26-15</inkml:trace>
  <inkml:trace contextRef="#ctx0" brushRef="#br0" timeOffset="43877">11757 6152 0,'0'-25'47,"25"25"-47,0 0 16,0 0-16,74-25 16,199 25-1,-25-25 1,49 25-1,149-25 1,-371 25-16,197-24 16,-198 24-1,174 0 1,174 0 0,-100 24-1,-124 1 1,25-25-1,-74 0 1,0 0 0,-1-25-1,-49 1 1,-74 24 0,-25-25-1,-25 50 63,0-1-62,0 1-16,0 0 16,24 25-1,-24 24 1,25 75-1,25 24 1,-1 26 0,1-75-1,0 50 1,-26-75 0,1 25-1,-25-50 1,0 1-1,0-51 1,-25 1 0,1-25 15,-26 0-15,-74 25-1,-50-25 1,-123 0-1,-1 25 1,-24-25 0,-75 25-1,0-25 1,124 24 0,-74-24-1,49 0 1,25 0-1,-24 25 1,73-25 0,51 25-1,148-25 1,-174 25-16</inkml:trace>
  <inkml:trace contextRef="#ctx0" brushRef="#br0" timeOffset="46014">13146 8384 0,'0'0'0,"-24"0"0,24-25 31,-25 25-15,50 0-1,-25 25 1,0 0-1,24 49 1,-24-49-16,0 99 16,0-74-16,25 74 15,-25 0 1,25 25 0</inkml:trace>
  <inkml:trace contextRef="#ctx0" brushRef="#br0" timeOffset="46643">14015 8483 0,'-25'0'15,"0"0"48,25 25-63,-25-25 15,0 0-15,1 0 16,-26 25-16,-24-25 16,49 0-16,-50 0 15,51 0 1,-26-25 0,-24-49-1,49 24 1,25-24-1,49-1 1,51-24 0,-1 49-1,-25 50 1,-24 50 0,-1 24-1,26 100 1,-26-50-1,-24 74 1,-50-74 0,-24 25 15,-26-25-15,-49-24-16</inkml:trace>
  <inkml:trace contextRef="#ctx0" brushRef="#br0" timeOffset="47059.99">15255 8210 0,'0'-24'0,"-25"24"15,25 24 17,0 1-17,-25 0-15,0 25 16,1 74 0,-26 99-1,0-50 1,-24 100-1</inkml:trace>
  <inkml:trace contextRef="#ctx0" brushRef="#br0" timeOffset="47576">14858 8086 0,'0'0'0,"-25"0"0,0 0 16,1 0 0,-1 0-16,-25 25 15,1 25 17,24 24-17,25-24 1,49 24-1,26-74 1,-1 0 0,1-49-1,-51-26 1,-48 1 0,-51-25-1,-24 74 1,49 25-1,-24 74-15</inkml:trace>
  <inkml:trace contextRef="#ctx0" brushRef="#br0" timeOffset="48093">15801 8979 0,'0'0'0,"-25"0"0,25-25 0,-25 1 31,25-1-15,-25 25 0,-24-25-1,24 50 1,-25 24-1,1 26 1,49 49 0,49-50-1,50-24 1,-24-50 0,49-74-1,-75-26 1,-98-49-1,-75 75 1,99 49-16,-198 0 16</inkml:trace>
  <inkml:trace contextRef="#ctx0" brushRef="#br0" timeOffset="48742">11782 9103 0,'0'0'15,"-25"0"-15,25-24 16,-24 24 0,48 0 30,1 0-46,25 0 16,74 0 0,25-25-1,124 25 1</inkml:trace>
  <inkml:trace contextRef="#ctx0" brushRef="#br0" timeOffset="48941.99">11931 9277 0,'25'0'32,"0"0"-17,-1 0-15,-24-25 0,50 25 16,74-25-1,124-49-15</inkml:trace>
  <inkml:trace contextRef="#ctx0" brushRef="#br0" timeOffset="49292">12105 8607 0,'-25'0'31,"50"0"-15,-25 25 0,24-25-16,-24 25 15,75 24 1,49 51-1,-25-1 1,0 0 0,-49 25-1,-75 25 1,-74 0 0,0-50-1,-100 99 1</inkml:trace>
</inkml:ink>
</file>

<file path=ppt/ink/ink3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20:14:20.400"/>
    </inkml:context>
    <inkml:brush xml:id="br0">
      <inkml:brushProperty name="width" value="0.05292" units="cm"/>
      <inkml:brushProperty name="height" value="0.05292" units="cm"/>
      <inkml:brushProperty name="color" value="#C00000"/>
    </inkml:brush>
  </inkml:definitions>
  <inkml:trace contextRef="#ctx0" brushRef="#br0">16545 4118 0,'-25'0'31,"25"-25"-16,-25 25 1,50 0 31,0 0-31,0 0-1,-1 0-15,1 0 0,0 0 16,124 25-1,0-1 1,49 1 0,-24 0-1,-150-25-15,150 25 16,-124-25-16,49 25 16,-49-25-16,74 24 15,-75-24-15,26 0 16,73 25-1,-24-25 1,-24 0 0,24 0-1,25 0 17,-75 0-17,100 25 1,-75-25-1,0 0 1,0 0 0,0 0-1,-24 0 1,24 0 0,0 25-1,-24-25 1,24-25-1,-25 25 1,-49 0-16,50 0 16,-51 0-1,26 0 1,49 25 0</inkml:trace>
  <inkml:trace contextRef="#ctx0" brushRef="#br0" timeOffset="2636">3101 4812 0,'24'0'62,"1"0"-62,0 0 16,0 0-16,0 0 0,-25-25 15,124 25-15,49 25 32,1-25-17,24 25 1,1-25-1,-75 0 1,-25 0 0,0-25-1,-49 0 1</inkml:trace>
  <inkml:trace contextRef="#ctx0" brushRef="#br0" timeOffset="7215">17562 4812 0,'-25'0'16,"25"-25"-1,25 25 32,0 0-31,-1 0-16,1 0 0,0 0 15,124 25 1,49 0 0,75-25-1,-25 0 1,75 0-1,-100 0 1,-174 0-16,125 0 16,-124 0-1,148 0-15,1 0 32,-1 0-17,50-25 1,-99 25-1,-124 0-15,123 0 16,-123 0-16,99-25 16,-74 25-16,49 0 15,-74 0-15,124 0 16,-25 0 0,0-25-1,-50 25 1,25 25-1,-49-25 1,-25 0-16,74 25 16</inkml:trace>
  <inkml:trace contextRef="#ctx0" brushRef="#br0" timeOffset="12782">15106 5755 0,'0'0'0,"25"24"94,0-24-94,-1 0 15,1 0-15,0 0 0,149 0 16,24 0-1,50-24 1,75-1 0,-50 25-1,74 0 1,-124 25 15,25-25-15,-50 0-1,1 0 1,24-25 0,-24 0-1,-51 0 1,-98 25-16,124-25 16,-125 25-16,75-24 15,-74 24-15,74 0 16,-74 0-16,-1 0 0,-24-25 15,49 25-15,-49 0 0,99 0 16,-99 0-16,49 25 16,-49-25-16,99 24 15,-99-24 1,0 0-16,0 0 16,74 25-1,-74 0-15,74 0 0</inkml:trace>
  <inkml:trace contextRef="#ctx0" brushRef="#br0" timeOffset="22596">11931 7764 0,'25'0'32,"0"0"-17,-1 0 1,1 0-16,74 0 15,-74 0-15,99 0 16,50 25 0,0-25-1,-1 0 1,50 0 0,1 0-1,24-25 1,-99 25-1,24 0 1,-49 0 0,0 0-1,-99 0-15,99 0 16,-99 0-16,74 0 16,-24 0-1,24 0 16,-50 25-15,-24-25 0,25 24-1</inkml:trace>
  <inkml:trace contextRef="#ctx0" brushRef="#br0" timeOffset="27645.99">6077 8706 0,'25'0'31,"0"0"1,0 0-32,-1 0 0,51-24 15,123 24 1,100-25-1,-25 25 1,74-25 0,-149 25-1,-123 0-15,198 25 16,-199-25-16,-24 0 16,148 0-16,50 25 15,-74-1 16,-25-24-15,-1 25 0,-48-25-1,-51 25 1,-24-25 0,-50 0-1</inkml:trace>
  <inkml:trace contextRef="#ctx0" brushRef="#br0" timeOffset="28863.99">12502 8582 0,'0'-24'0,"24"24"31,1 0 0,0 24-31,25-24 16,74 25 0,-75-25-16,150 0 15,-125 0 1,149 0-1,149-25 1,0 25 0,-99 0-1,-25 25 1,-99 0 0,-50-25-1,-74 0-15,25 25 16,-25-25-16,-1 0 15,26 0-15,-25 0 16,24 0 0,1 0-1,0 0 1,24 0 15,-24 0-31,24 0 31,-49 0-15,25 0 0,-26 0-1</inkml:trace>
  <inkml:trace contextRef="#ctx0" brushRef="#br0" timeOffset="29929">17438 8682 0,'0'0'0,"-25"0"15,50 0 1,-25-25 0,24 25-1,51 0 1,99-25-1,123 25 1,-222-25-16,272 25 16,-273 0-16,224 0 15,-199 25-15,298-25 16,-298 0-16,273 0 31,-297 25-31,173-25 0,-174 0 16,199 25-1,0-1 1,-50 1 0,-173-25-16,148 25 15,-148-25-15,74 0 16,-50 0 0,-24 0-16,-1 0 15,-24 0-15,0 0 16,0 25-16</inkml:trace>
  <inkml:trace contextRef="#ctx0" brushRef="#br0" timeOffset="56076">5507 12551 0,'-25'0'0,"50"0"63,-1 0-32,-24 25-31,0 0 16,25 0-1,-25 24 1,50 26 0,-25-1-1,24-24 1,-24-26-1,25 1 1,-1-50 0,75 1-1,0-51 1,0 1 0,25-1-1,-25 51 1,-25-1-1,1 0 1</inkml:trace>
  <inkml:trace contextRef="#ctx0" brushRef="#br0" timeOffset="59409">2108 14238 0,'0'0'0,"25"0"141,0 0-125,-25 25-16,25-25 0,124 24 15,24-24 1,-24 25 0,25-25-1,-25 25 1,-1-50-1,-48 25 1,-76 0 15,1 0 1,50 0-17,-51 25-15</inkml:trace>
  <inkml:trace contextRef="#ctx0" brushRef="#br0" timeOffset="60091">5308 14238 0,'0'0'0,"-25"0"0,25-25 16,-24 25-1,48 0 1,1 0 0,0 25-1,49-25 1,100 25-1,74 24 1,-99-49 0,99 25-1,0-25 1,-223 0-16,124 0 16,-100 0-16,50 0 15,-24 25 1,-50-25-1,24 25 1,-24 0 0</inkml:trace>
  <inkml:trace contextRef="#ctx0" brushRef="#br0" timeOffset="60641">9079 14263 0,'0'0'16,"0"-25"-16,24 25 47,1 0-32,0 25 1,124-25 0,0 0-1,74 0 1,-50-25-1,1 25 1,-50-25 0,-74 25-1,-1 25 17,-24-25-32</inkml:trace>
  <inkml:trace contextRef="#ctx0" brushRef="#br0" timeOffset="66990.98">8409 13395 0,'0'-50'0,"-25"25"31,25 0-15,-25 1 0,0 24 15,1 24-16,-26 1 1,50 25 0,0-25 15,50-25-15,-1-25-1,1-25 1,-25 25-1,-50 1 1,-25 24 0,-24 0-1,-1 24 1</inkml:trace>
  <inkml:trace contextRef="#ctx0" brushRef="#br0" timeOffset="68107">4936 13419 0,'0'0'0,"0"-24"16,25 24-1,0 0 1,-25-25 0,-25 25-1,-25 25 1,50-1-1,0 1 1,0 25 0,0-25-1,25-50 1,25 0 0,-25 0-1,-50 0 1,25 1-1,-50 24 1,25 0 0,-24 24-1</inkml:trace>
  <inkml:trace contextRef="#ctx0" brushRef="#br0" timeOffset="68859.98">1935 13370 0,'-25'0'31,"25"25"-31,-25-25 15,25 24-15,-25 1 16,25 0 0,0 0-1,0 0 1,25-25 0,-25-25-1,0 0 1,0 0-1,0 0 1,0 1 0,-25-1-1</inkml:trace>
  <inkml:trace contextRef="#ctx0" brushRef="#br0" timeOffset="70007">11782 13395 0,'0'0'0,"0"-25"0,-25 0 16,25 0-1,-24 0 1,-1 1 0,-50-26-1,26 25 1,-75 50 0,25 0-1,-25 49 1,24 75-1,75-124-15,-24 148 16,49-148-16,-25 124 16,75 0 15,74-25-15,74-50-1,-24-74 1,99-99-1,-75-50 1,-124-49 0,-148 49-1,-75-25 1,-74 75-16</inkml:trace>
  <inkml:trace contextRef="#ctx0" brushRef="#br0" timeOffset="71239.98">11584 14412 0,'0'0'0,"0"-25"15,-25 25 1,25-25-16,-25 0 16,0 0-1,1 0 1,-26 1 0,0-1-1,1 0 1,-1 25-1,-24 25 1,-1 24 0,1 1 15,24 25-15,1 24-1,-1-25 1,50-49-16,-50 99 15,50-99-15,0 49 16,0 1 0,50-1-1,0 0 1,49 1 0,0-1-1,0-24 1,-74-50-16,74 49 15,-74-49 1,25 0-16,-25 0 0,74-24 16,-74 24-1,24-25-15,-49 0 0,75-25 16,-75 26 0,49-76-1,-24-24 1,-25-49-1,-25-1 1,-24 75 0,-26 25-1,26-1-15</inkml:trace>
  <inkml:trace contextRef="#ctx0" brushRef="#br0" timeOffset="72573.98">5159 15255 0,'0'0'16,"-24"0"-16,24-25 15,-25 25-15,-25-25 32,25 25-17,-24-25 1,24 25-1,-49 25 1,-1 0 0,75 0-16,-74 24 15,49-24-15,-50 50 16,26-1 0,-1 1-1,25 24 1,25-74-16,0 49 15,0-49-15,25 49 16,0 1 0,25-1 15,24 25-15,25-24-1,1-51 1,-1 1-1,0-74 1,0-26 0,-24 1-1,-51 49-15,76-99 16,-100 99-16,49-49 16,-49-1-1,-49-24 1,-1 0-1,-74-25 1</inkml:trace>
</inkml:ink>
</file>

<file path=ppt/ink/ink4.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18:24:13.627"/>
    </inkml:context>
    <inkml:brush xml:id="br0">
      <inkml:brushProperty name="width" value="0.05292" units="cm"/>
      <inkml:brushProperty name="height" value="0.05292" units="cm"/>
      <inkml:brushProperty name="color" value="#C00000"/>
    </inkml:brush>
  </inkml:definitions>
  <inkml:trace contextRef="#ctx0" brushRef="#br0">1240 1736 0,'-25'0'31,"25"-24"-31,-24 24 0,-1 0 32,50 0 30,-1 0-46,1-25-1,0 25-15,0-25 16,0 0-16,49-25 16,-49 26-16,24-1 15,26 0 1,-1 50-1,-24 0 1,24-1 0,-74 1-16,75 0 15,-50-25-15,24 25 16,-24-25-16,0 0 16,0 0-1,-1 0 1,51-50-1,-1 1 17,-24 24-17,-1 25 1,26 25 0,-1-1-1,-49-24-15,49 25 16,-49-25-16,50 25 15,-1-25 1,1-50 0,-26 26-1,-24-1 1,0 0 0,49 25-1,-24 25 1,49 0 15,-25-1-15,1 1-1,24-25 1,-25-25 0,1 25-1,-26-24 1,1 24-1,-25 24 1,49 1 0,1 0-1,-1 0 1,25 0 0,-24-50-1,-1 0 1,1-49-1,-26 49 1,-24 0 15,0 50-15,0 0-16,49 24 16,-49-24-16,49 0 15,1 25 1,73-50-1,-73-25 1,49-25 0,25 0-1</inkml:trace>
  <inkml:trace contextRef="#ctx0" brushRef="#br0" timeOffset="2999.99">6970 794 0,'0'25'110,"0"24"-79,0 1-31,25-1 0,-25 1 0,25 248 31,0-150-15,-1-48 0,-24-76 30,0 1-30,0 0 15,0 0 1,25 0-17,0 74-15,49-25 16,-24-49-1,24-25 1,-49 0 0,25 0-1,-25 0-15,74-25 16,25 1 0,-99 24-16,99 0 15,-100-25-15,76 25 16,24 0-1,25 0 1,-1 0 0,-24 0-1,25 0 1,0 0 0,0 0-1,25 0 1,-1-25-1,-49 25 1,25 0 15,-50 0-15,-74 0-16,99-25 16,-74 25-16,74 0 15,-75 0-15,51-25 16,-76 25-16,100 0 15,0 0 1,0 0 0,-24 0-1,-26 25 1,25-25 0,25 25-1,0-25 1,50 0-1,-25 0 1,-124 0 0,24 0-1,-24 0-15,74 0 16,0 25 0,1-25-1,-1 0 1,25 0-1,-99 0-15,74 25 16,-74-25-16,74 24 16,0-24-1,0 0 1,-24 0 0,-26 0-1,-24 0-15,25-24 16,-25 24-1,24-25-15,-24 25 16,25-50 15,-1 25-15,-24-24 0,0-1-1,0-24 1,-1 24-1,-24-24 1,25-1 0,-25 1-1,0-25 1,-25 49 0,25-24-1,0 49 1,-24-25 15,-1 25-31,0 1 31,-25-1-15,-24 25 0,0 0-1,-50 0 1,0 0-1,-25 0 1,-50 0 0,1-25-1,24 25 1,125 0-16,-100-25 16,124 25-16,-74 0 15,49 0-15,-99-25 16,100 25-16,-125 0 15,-49-24 1,-25-1 15,25 25-15,-150 0 0,101 0-1,73-25 1,174 25-16,-123-25 15,98 0-15,25 25 0,-99-24 16,-25-26 0,-148 50-16</inkml:trace>
  <inkml:trace contextRef="#ctx0" brushRef="#br0" timeOffset="11515.99">19869 1687 0,'-25'0'15,"25"25"17,25-25 14,-25 24-30,24-24-16,1 0 16,0 0-1,99 25 1,0 0 0,-99-25-16,124 0 15,-125 0-15,125 0 16,-50 0-1,50 0 1,-25 25 0,-24-25-1,-1 0 1,0 0 0,25-25-1,0 25 1,-50 0-1,-49 0-15,50-25 16,-51 25-16,51 0 31,-50 0-31,24 0 16,-24 0-16,25 0 16,-1 0-1,26 25 1,-26-25-1,1 25 1,-25-25 0,0 25-1,-1-25-15</inkml:trace>
  <inkml:trace contextRef="#ctx0" brushRef="#br0" timeOffset="22147.99">18554 1761 0,'0'-25'0,"0"1"32,-25 24-17,25-25 1,-50-25 0,26 0-1,-26 26 1,0-26-1,26 25-15,-100-49 16,99 74-16,-25-25 16,-24 25-1,-25 0 17,49 0-17,-49 25 1,-25 49-1,0 1 1,24-26 0,26 26-1,0 24 1,24-49 0,25 24-1,25-24 1,0 49-1,25-25 1,25 1 15,-26-51-31,51 76 16,-50-76-16,49 51 16,25-1-1,-74-49-15,124 25 16,-124-50-16,148 49 15,-24-24 1,-124-25-16,124 0 16,-124 0-16,74-25 15,50-24 1,-124 24-16,123-50 16,-123 51-16,50-100 15,-51-25 1,-24 124-1,-24-99-15,24 99 0,-100-99 16,1 0 0,-75 0-1,1 50 1</inkml:trace>
  <inkml:trace contextRef="#ctx0" brushRef="#br0" timeOffset="26697">8384 2729 0,'0'0'0,"-25"0"16,25-25 0,0 0-1,0 0 1,25 0-1,0-24 1,0 24 0,49-25-1,0 25 1,26 1 0,-26 48-1,25 1 1,-24 25-1,24-1 1,0-24 15,25 0-31,-25-25 32,-74-25-32,50 0 15,-51 1-15,26-26 16,-25 50-16,0-50 15,-1 26-15,1 24 16,0-25 0,25 50-16,-26-25 15,1 0-15,74 49 16,25-24 0,-99-25-16,124 25 15,-124-25-15,74 0 16,0-25-1,1 0 1,-26-24 0,0 24-1,-49 50 17,25 24-17,99 50 1,-50-49-1,25-25 1,0-50 0,-50-25-1,1 1 1,-26-1 0,1 50-1,-25 0 1,49 75-1,1-26 1,-51-49-16,26 25 31,-25-25-31,49 0 0,75-50 32,-25-24-17,-25 24 1,-49 26-1,-25 24-15,24 0 16,-24 24-16,0 1 16,49 50-1,26-26 1,-1-24 0,25-50-1,-50-24 16,-24-1-31,-25 25 0,24-49 16,-24 74-16,25-25 16,-26 25-1,51 50 17,-1-26-17,1 26 1,74 0-16</inkml:trace>
  <inkml:trace contextRef="#ctx0" brushRef="#br0" timeOffset="62008.99">1637 6276 0,'-25'0'31,"50"0"79,-25-25-110,25 0 15,-25 0-15,25 0 16,24-24 0,26 24-1,-1 0 1,-24 50 15,-1 0-15,1 0-1,0-1 1,-1 1 0,1-25-1,-25-25 1,24 25-1,-24-24 1,0 24-16,24 0 16,-24 0-16,25 0 15,49 24 1,-25 1 0,51-25-1,-51 0 1,0-25-1,-24 1 17,0-26-17,-26 0 1,26 26 0,-25 24-1,0 24-15,-1-24 16,1 25-16,25 0 15,24 0 1,-49-25-16,25 25 16,-26-25-16,26 0 15,24-25 1,1 0 0,-1-25-1,-24 26 1,0 24 15,-1 24-15,50 26-1,25 24-15</inkml:trace>
  <inkml:trace contextRef="#ctx0" brushRef="#br0" timeOffset="71074.98">4812 6499 0,'25'0'172,"-25"25"-172,25-25 0,0 0 15,49 0 1,0 24-1,1-24 1,-50-24 0,24 24-1,1 24 1,-25-48 0,-1 24-1,1 0-15,25 0 16,-25 0-1,-1 0-15,1-25 16,0 25 15,-50 0 1,50 0-1</inkml:trace>
  <inkml:trace contextRef="#ctx0" brushRef="#br0" timeOffset="74523.98">7045 5060 0,'0'0'0,"0"-25"15,0 1 1,0-1 0,0 0-1,-25 25 1,25 25-1,0 0 1,0 49 0,0 100-1,25-75 1,-1 99 0,1-74-1,0 50 1,0-25-1,-25-75 1,0 1 0,0-26 15,25-24-31</inkml:trace>
  <inkml:trace contextRef="#ctx0" brushRef="#br0" timeOffset="75989.98">6970 4887 0,'25'0'63,"-25"-25"-63,25 25 0,0 0 15,49 0 1,124-25 0,100 0-1,0 0 1,123 0-1,-98 25 1,-50 0 0,-25 0 15,-50 50-15,-24-25-1,-125-25-15,125 25 16,-100-25-16,75 0 15,99 0 1,-99 0 0,-124 0-16,74-25 15,-74 25-15,25-25 16,-26 25-16,1-25 16,0 25 15,-25 25 47,0 0-78,0 0 16,0 0-16,0 24 15,0 75 1,0 25-1,0 25 1,0-50 0,25 0-1,-25 74 1,25-99 0,-25-24-1,0 24 1,0-49-1,0-26 1,24 1 15,-24 0-15,0 0 0,0 0 15,-24-25-16,-1 24 1,0 26 0,0-50-1,-49 25 1,-25-25 0,-50 0-1,-50-25 1,26 25-1,123 0-15,-124 0 16,125-25 0,-75 25-16,-50 0 31,25 0-15,100 0-16,-100 0 15,99-25-15,-49 25 16,-75-24-1,75 24 1,74-25-16,-74 25 16,74 0-16,-49-25 15,-50 25 1,99 25-16,-99-25 16,75 0-16,-51 0 15,-49 0 1,100 0-16,-100 0 15,124 25 1,-74-25-16,-75 0 16</inkml:trace>
  <inkml:trace contextRef="#ctx0" brushRef="#br0" timeOffset="86356">16867 6474 0,'-25'0'47,"50"0"-16,-25 25-15,0 0-16,0-1 16,25 26-1,-25 74 1,25 0-1,0 25 1,-25-50 0,0 75-1,0-75 1,0-74-16,24 74 16,-24-74-16,0 49 15,0 25 1,0-49-1,0-25 1,0 0 0,25-1-1,0 1 63,0-25-62,-25-25-16,25 25 16,-1 0-16,26 0 15,24 0 1,26 0 0,24-24-1,0 24 1,-25 0-1,0 0 1,0 0 0,-24 24-1,24-24 17,0 0-17,-24 0 1,24 25-1,25-25 1,-25 25 0,25-25-1,-25-25 1,-74 25-16,74 0 16,-74 0-16,50 0 15,49-25 1,-25 25-1,0 0 1,0 25 0,-24-25-1,-1 0 17,-49 25-32,49-25 15,-49 0-15,0 0 0,0 0 16,49 25-1,-49-25-15,25 0 16,-26 0-16,1 25 16,25-25-1,-1 0 1,26-25 0,-50 25-1,-1 0-15,1 0 16,0 0-1,-25-25 1,25 0 0,0-24-1,-25 24 17,24-50-17,-24 1 1,0 0-1,0-26 1,0 26 0,-24-50-1,24 25 1,-25 24 0,25 1-1,0 0 1,0-1-1,0 25 1,0 1 0,0-1-1,0 1 17,-25 24-17,0 0 1,25 0-1,-25 25-15,-24 0 16,24 0-16,-74 0 16,-75 0-1,-49 0 1,0 0 0,49 0-1,-74-25 1,-50 25-1,75-24 1,173 24-16,-123-25 16,148 25-16,-124-25 15,25 0 17,-149-49-17,149 49 1,-74-25-1,74 50 1,99 0-16,-99 0 16</inkml:trace>
  <inkml:trace contextRef="#ctx0" brushRef="#br0" timeOffset="92405">24408 6846 0,'0'-25'47,"0"0"-15,-25 25 30,0 0-46,25 25-16,-25-25 0,1 50 15,-26 24 1,50-49 0,25 0-1,0-25-15,-1-25 16,1 25-16,0 0 15,0-49 1,0 24 0,-50-25-1,0 50 17,25-25-32,-50 25 15,26 0-15,-1 0 16,0 25-1,0-25 1,50 0 0,0 0-1,0 0 1</inkml:trace>
  <inkml:trace contextRef="#ctx0" brushRef="#br0" timeOffset="121350.99">10368 9575 0,'-24'0'0,"-1"0"47,25-25 46,0 50-77,25-25-16,-1 0 0,26 0 16,-25 0-16,49 0 15,75 0 1,-124 0-16,24 0 15,-24 0-15,50 0 16,24 0 0,-25 0-1,-24 0 1,-25 0 0,24 0-1,-24 0 1,25 0-1,-1 0 17,1 0-17,-25 0 1,24 0 0,1 0-1,-25 0 1,0 0-1,-1 0 1,1 0 0,0 0-1,0 0 1,0 0 0,-1 24-1,1-24 1,0 0 15,0 0-15,0 0-1,-1 0 32,1 0-31,0 0-1,0 0 1,24 0 0,-24 0-1,25 0 1,-1 0 0,1 0-1,-25 0 1,24 25-1,-24-25 17,0 0-17,0 0 1,25 0 0,-26 0-1,1 25 1,25-25-1,-25 25 1,-1-25 0,1 0-16,0 0 15,0 25 1,0-25-16,-1 0 16,1 0-1,25 0 1,-1 0 15,1 0-15,0 0-1,-26 0 1,26 0 0,-25 0-1,24 0 1,26 0-1,-1 0 1,-24 0 0,24 0-1,-24 0 1,24 0 0,-24 0-1,24 0 1,1 0-1,-1 0 17,-24-25-17,24 25 1,-24 0-16,-1-25 16,-24 25-16,0 0 15,25 0 1,-1 0-1,-24 0 1,25-25 0,24 50-1,-24-25 1,-1 0 0,1 0-1,-25 0-15,-1 0 16,1 0-1,25 0 1,0 0 0,-1 0-1,-24 0 1,0 0 0,0 0-1,-1 0 1,26 0-1,-25 0 17,0 0-17,-1 0 17,1 0-17,0 25 16</inkml:trace>
  <inkml:trace contextRef="#ctx0" brushRef="#br0" timeOffset="127550">4961 9649 0,'-25'-25'15,"25"0"16,-25 25-31,25-24 16,-49 24 0,-51-50-1,-24 0 1,-24 26 0,24 24-1,99 0-15,-99 24 31,99 1-31,-25 0 16,26-25-16,-26 50 0,25-26 16,-49 76-1,-1-1 1,1 50 0,49-50-1,0-74-15,1 49 16,24-49-16,0 25 15,24-1 1,26 1 0,0-1-1,-26-49-15,26 50 16,-25-50-16,49 25 16,25 24-1,75-24 1,-50-25-1,-74 0-15,123 0 16,-123 0 0,99-25-1,0 1 1,-25-1 0,-100 0-16,76-25 15,-76 26-15,51-26 16,-50 25-16,49-99 15,-74 99-15,25-24 16,-50-100 0,-49 25-1,49 99-15,-74-74 16,49 74-16,-49 0 16,49 25-16,-248 50 15</inkml:trace>
  <inkml:trace contextRef="#ctx0" brushRef="#br0" timeOffset="129217">11212 10244 0,'0'0'15,"0"25"1,25-25 15,-1 0-15,1 0 0,0 25-16,25-25 15,49 0 1,74 25-1,1-50 1,74 0 15,-25 0-15,-49 25 0,-25-24-1,-124 24-15,99 0 16,-100 0-16,100 0 15,-24 0 1,73 0 0,-73 24-1,48-24 1,-48 0 0,-1 25-1,0-25 16,-25 0-31,-24 0 16,0 0 15,-26 0-15,26 0 0,0 25-1,-1-25 1,-24 0-1,-25 25 1</inkml:trace>
  <inkml:trace contextRef="#ctx0" brushRef="#br0" timeOffset="156196">14833 10840 0,'0'0'0,"75"0"0,-51 0 0,76 0 16,98 0 15,-173 0-31,173-25 16,-173 25-16,99 0 15,-74 0-15,148 0 16,-148 0-16,-1 0 16,125 0-1,24 25 1,-49-25 0,25-25-1,-75 25 1,25 0-1,50 0 1,-50 0 0,-25 0-1,50 0 1,-25 0 15,-50 0-15,-49 0-16</inkml:trace>
  <inkml:trace contextRef="#ctx0" brushRef="#br0" timeOffset="156829">14287 11063 0,'0'0'15,"25"0"-15,0 0 0,0-25 16,25 25-16,74-25 31,74 25-15,50 0-1,50 25 1,49 0 0,0 0-1,-24-1 1,-75-24 0,74 0-1,-123 25 1,24 0-16</inkml:trace>
  <inkml:trace contextRef="#ctx0" brushRef="#br0" timeOffset="178509.99">10988 11832 0,'0'0'0,"-24"-25"31,24 0 1,-25 25-17,25 25 32,0 0-31,0 24-16,0-24 15,-25 74 1,25 1 0,0-76-16,0 76 15,0-75-15,0 74 16,0-25 0,0-24 15,25 24-31,-25-24 31,0-25-15,25-1-1,-25 1 1,0 0 0,0 0-1,24-25 1,-24 25-1,25-25 17,0 0-17,-25 24-15,25-24 16,0 0 0,-1 0-1,26 25 1,-25-25 15,49 0-15,1 0-1,-26 0 1,26 0 0,-26 0-1,1-25 1,74 25-1,-50 0 1,-49 0-16,50 25 16,-51-25-16,51 0 15,24 25 1,0-25 0,1 25-1,24-25 1,-50 0 15,25 25-15,-24-25-1,-1 0 1,0 24 0,1-24-1,-1 25 1,25 0-1,1 0 1,-51-25 0,100 0-1,-74 0 1,24 25 0,0-25-1,0 0 16,-24 0-15,-1 0 0,25 0-1,-24-25 1,-51 25-16,51 0 16,-50 0-16,24 0 15,-24 0-15,49 0 16,-49 0-16,25 0 15,49-25 1,0 25 0,-24 0-1,24 0 1,-74 0 0,49 0-1,-24-25 1,24 25 15,-24 0-15,-1 25-1,1-25 1,24 0 0,1 0-1,-50 0-15,24 0 16,-24 0-16,0 0 15,25 0 1,-26 0 0,-24-25-1,25 25 1,-25-25 0,25-24-1,-25-26 1,0 1 15,25-25-15,-25-25-1,0 99-15,0-74 16,0 74-16,25-49 16,-50 24-1,25 0 1,-25 25-1,0 25 1,0 0 0,1 0-1,-1 0 1,-50-24 0,-74-1-1,100 25-15,-100-25 16,124 0-1,-99 0 1,-74-24 0,-25-1-1,74 25 1,-99 1 0,-75-1-1,150 0 1,-1 25-1,25 0 1,99 0-16,-98 0 16,123 0-1,-50 0-15,-148 25 16,25-25 0,173 0-16,-74 0 15,74 0-15,-124 0 16,50-25 15,-75 25-15,149-25-16,-74 25 15,74 0-15,-74-49 16</inkml:trace>
  <inkml:trace contextRef="#ctx0" brushRef="#br0" timeOffset="179526">17512 11807 0,'-25'0'0,"25"25"15,-25-25-15,1 0 16,-26 25-1,25-1 1,0 1 0,50 0-1,0-25 1,0-25 0,0 25-16,-1 0 15,26-49 1,-50 24 15,0 0-15,-25 0-1,0 25 1,1 0-16</inkml:trace>
  <inkml:trace contextRef="#ctx0" brushRef="#br0" timeOffset="194893.99">16098 13320 0,'0'0'0,"0"25"62,0 0-31,0 0-15,-25-25-16,25 24 0,0 26 16,0-25-16,-24 74 15,24-49-15,0 49 16,0 0 15,0 0-31,0-74 31,0 0-15,24 0 15,-24-1 0,25 1-15,0 0 15,49 25-15,-24-26-16,124 26 16,-125-25-1,125 0-15,-50-1 16,0-24-1,0 25 1,-99-50-16,99 25 31,-75 0-31,75 0 16,0 0 0,-24 0-1,24 0 1,-25 0-1,25 0 1,-25 0 0,25 25-1,0-25 1,25 0 0,0 25-1,25-25 1,-26 0-1,-48 25 1,24-25 15,24 0-15,-24 0 0,0-25-1,-24 25 1,24-25-1,-75 25 1,1 0 0,0-25-1,-26 25 1,1-24 0,0-1-1,0 25 1,-25-50-1,0 1 1,0 24-16,0-50 31,0 51-31,-25-51 16,-25-24 0,26 0-1,-26-25 1,50 49-1,-25 1 1,25 24 0,-25 1-1,25-1 1,0 25 15,-24 25-15,24-24-1,-25 24 1,-25 0 15,25 0-15,-49 0 0,-50-25-1,0 25 1,-25 0-1,-25 25 1,26-25 0,24 0-1,0 0 1,-1 0 0,-23 0-1,24 0 1,99 0-16,-99 0 15,99 0 1,-74 0-16,74 0 0,-124 0 31,124 0-31,-74 0 16,-50 0 0,0 0-1,50 0 1,-25 0-1,0 0 1,0 0 0,0 0-1,99 0-15,-49 0 16,-25 0-16</inkml:trace>
  <inkml:trace contextRef="#ctx0" brushRef="#br0" timeOffset="197424">15925 11658 0,'0'0'0,"-25"0"0,50 0 16,-25 25 46,0 0-62,-25 24 16,25 51 0,0-1-1,25 99 1,-25-49-1,0-99-15,0 74 16,0-99 0,0 49-1,0-49 1,0 0 0,24-1 15,-24 1-16,0 0 17,25 0-17,0 0 1,49-1 0,1-24-1,-1-24 1,50 24-1,0-25 1,25 25 15,-25 0-15,25 0 0,-50-25-1,75 25 1,-50 0-1,0-25 1,25 25 0,24 0-1,-49-25 1,25 25 0,-74 0-1,73 0 1,-24 0-1,25-24 1,-49 24 15,-1 24-15,-25-24 0,1 0-1,-26 0 1,-24 0-16,25 0 15,-50-24-15,24 24 16,-24-25 0,25 25-1,-25-25 1,25 0 0,-25-24-1,-25-1 1,25-24-1,-49-26 1,24 26 0,0-25 15,0 24-15,0 26-1,1 24 1,-1 25-1,0 0 17,0 25-32,-24-1 15,-51 1 1,-24-25 0,-74 0-1,-25 0 1,24 0-1,-49 0 1,25-25 0,-50 25 15,99-24-15,-49 24-1,74 24 1,-24-24-1,49 25 1,0 0 0,74-25-1,0 0 1,50-25 0,0 0-1</inkml:trace>
  <inkml:trace contextRef="#ctx0" brushRef="#br0" timeOffset="198324">19025 11088 0,'0'0'0,"-25"0"16,25 24-1,0 1 1,0 25-16,0 49 16,0 50 15,25 0-15,-25-100-16,25 75 15,-25-74-15,0 49 16,0-74-16,0 149 15</inkml:trace>
  <inkml:trace contextRef="#ctx0" brushRef="#br0" timeOffset="198706.99">18976 11460 0,'0'49'0,"0"-123"16,0 99-16,0-75 0,0 25 31,24 25-15,26 0-1,24 25 1,1 25-1,-1 24 1,-49 1 0,-25-51-16,-25 26 15,0-50-15,-24 25 16,-1 0 0,-24-25-1,-1-25 1,26-25-16</inkml:trace>
  <inkml:trace contextRef="#ctx0" brushRef="#br0" timeOffset="199140">19521 11410 0,'0'0'0,"-25"0"16,25-25-1,-24 25 1,-1 0 0,0 25-1,-25 0 1,26 0-16,-1 24 15,0-24 1,25 25-16,0 49 16,25-25 15,74-49-15,50-74-1,-99-1 1,-1-49-1,-98 24 1,-51 26 0,26 49-1,-25 74 1</inkml:trace>
  <inkml:trace contextRef="#ctx0" brushRef="#br0" timeOffset="199590">19943 11311 0,'0'0'0,"-25"0"16,25 25 0,-25-25-1,-24 49 1,24-24 0,0 50-1,50-51 1,25 26-1,-1 0 1,1-50 0,-50 24 15,0 1-15,-50 0-1,1 0 1,-1 0-1,50-75 1</inkml:trace>
  <inkml:trace contextRef="#ctx0" brushRef="#br0" timeOffset="200106.99">20241 11336 0,'-25'0'15,"0"0"1,0 0 0,0 25-16,1-25 15,24 24-15,-25-24 16,-25 50 0,75 0-1,25-1 1,24-24-1,25-25 1,-49 0 0,-25 25-1,-25 0 1,-25 24 0,0-24-1,25 0 1,25-25-1,0-25 1,24-25 0,26 1 15,-51 24-15,-24 50 15,0 0-31,0-1 15,0 1 1,50 25 0</inkml:trace>
  <inkml:trace contextRef="#ctx0" brushRef="#br0" timeOffset="200278">20563 11162 0,'0'0'0,"0"25"47,0 0-47,25-25 16,-25 25-16,25 74 0</inkml:trace>
  <inkml:trace contextRef="#ctx0" brushRef="#br0" timeOffset="200774">20811 10914 0,'0'0'0,"0"25"15,-25 0 1,25 49-1,0 25 1,0 125 0,0-100 15,25-50-15,-25 0-1,0-49 1,0-50-1,50-24 1,-1-50 0,1 49-1,24 0 1,-24 26 0,-50 73-1,0 26 1,-50 24-1,1-25 1,-1 1 0,1-75 15,-1-100-31</inkml:trace>
  <inkml:trace contextRef="#ctx0" brushRef="#br0" timeOffset="201007">21282 10914 0,'0'0'0,"0"25"16,0 0 0,-24-1-1,24 51 1,0 24-1,0 25 1,0 50 0,0-1-1</inkml:trace>
  <inkml:trace contextRef="#ctx0" brushRef="#br0" timeOffset="201440">21382 11559 0,'0'0'0,"24"0"63,-24 25-48,25-25 1,0 25 0,0-25-16,24-25 31,-24 0-15,0-49-1,-50-1 1,0 50-1,-24 50 1,24 0 0,25 49-1,0 1 1,25-1 0,49-24-1,100-50-15</inkml:trace>
  <inkml:trace contextRef="#ctx0" brushRef="#br0" timeOffset="202174">22374 11286 0,'0'0'15,"0"-25"-15,-25 25 16,0-24-1,25 48 1,0 1 15,-25 0-15,25 49 0,0 26-1,0-26 1,25-24-1,0-50-15,25 24 16,-26-24-16,1 0 16,50-49-1,-51-26 1,-24-24 0,0 25-1,0 49 1,0 50-1,-24 0 1,24 24 0,24 26-1,1 24 17,0-50-17,74 1 1,-49-75-1,24-49 1,-74 49-16,25-74 16,-25 74-16,0-74 15,-49 24 1,49 51-16,-25 24 16,-25 24-1</inkml:trace>
  <inkml:trace contextRef="#ctx0" brushRef="#br0" timeOffset="203390">23118 11261 0,'0'0'0,"0"-24"16,0-1-1,0 0 1,0 0-1,25 25 1,24 25 0,-49 0-1,50 49-15,-25-74 16,0 75 0,-25 24-1,0-25 1,-50-24-1,0-1 1,1-24 0,24-50-1,0-24 1,75-50 0,-25 49-1,-1 25-15,26 0 16,-25 25-1,-25 0-15,25 0 16,-1 50 0,-24 24 15,0 1-15,25-26-1,25-24 1,24-50-1,1-24 1,-1-26 0,-74 1-1,0 24 1,-25 50 15,25 25-31,-25 25 16,25 24-1,25 1 17,25-26-32,49-24 15,-25-99 17,26-50-17,-100 24 1,0 1-1,-25 50 1,25 73 15,0 1-31,0 25 16,0 49 0,0 25-1,25 25 1,0-25-1,-1 0 1,-24-25 0,0 25-1,-24-25 17,-1-49-17,0-25 1,0-25-1,-49-25 1,-1-49 0,1-26-1,-50-173 1</inkml:trace>
  <inkml:trace contextRef="#ctx0" brushRef="#br0" timeOffset="205007">6325 13246 0,'-25'0'0,"25"-25"15,-24 0 1,-1 0 0,0 0-1,0 25-15,-24 0 16,-26 0-1,26 25 1,24-25-16,-50 50 16,75-25-1,-74 24 1,-1 51 0,75-76-16,-49 100 15,24-74-15,25-25 0,-25 74 16,50-74-16,0 99 15,-25-99-15,74 49 16,26-24 0,48-26-1,76-48 1,-100-51 0,0-49-1,-100-25 1,-24 125-16,-49-76 15,49 51-15,-50-26 16,25 51-16,-49-51 16,49 50-1,-74 25-15</inkml:trace>
  <inkml:trace contextRef="#ctx0" brushRef="#br0" timeOffset="205673.99">7069 13271 0,'-24'0'0,"48"0"0,-48-25 0,24 0 16,-25 25-1,0-50 1,-25 50 0,1-25-1,-1 50 1,-24 0 0,-1 50-1,1 24 1,49 74-1,25 1 1,50-50 0,74 0-1,-25-74 17,-49-50-32,74 0 15,-100 0-15,76-50 16,-51 0-1,-24-74 1,-50 0 0,25 75-16,-99-100 15,99 99-15,-74-24 16,-1 24 0,1 50-1</inkml:trace>
  <inkml:trace contextRef="#ctx0" brushRef="#br0" timeOffset="206305.99">7714 13196 0,'0'0'0,"0"-25"0,0 0 15,-25 25 1,25-24 0,-24 24-16,-1 0 15,-25 24 17,-24 1-17,-1 25 1,1 49-1,49 0 1,0 75 0,50-75-1,50 50 1,-26-99 0,125-1-1,-25-49 1,24-74-1,-148 74-15,50-99 16,-75 74-16,0-50 16,0 26-16,-50-75 15,25 99 1,-49-49 0,-26-26-1,1 100-15</inkml:trace>
  <inkml:trace contextRef="#ctx0" brushRef="#br0" timeOffset="206874">8607 13196 0,'-25'-25'0,"50"50"0,-74-50 16,49 0-16,-25 25 15,0 0 1,0 0 0,-24 50-1,-26 0 1,75-25-16,-74 99 16,49-100-16,-25 100 15,26 0 1,48 0-1,76-49 1,24-26 0,124-49-1,-75-74 17,-49-25-17,-149-25 1,-99 25-1,-99-1 1,99 76 0,25 24-16</inkml:trace>
  <inkml:trace contextRef="#ctx0" brushRef="#br0" timeOffset="207575.99">10418 13271 0,'0'0'16,"-25"0"-16,25-25 0,-25 25 16,1 0-1,-51 0 1,-24 25-1,0 24 1,74-49-16,-50 99 16,75-74-16,-49 74 15,24 50 1,50 0 0,74-25-1,50-50 1,0-74-1,74-24 1,-99-76 0,-99-48-1,-100-1 17,-49-25-17,25 75 1,-25 49-16</inkml:trace>
  <inkml:trace contextRef="#ctx0" brushRef="#br0" timeOffset="-212591.75">3919 14833 0,'25'0'78,"0"0"-62,-25-25 0,25 25-16,24-49 15,1 24 1,-50 0-16,49 0 16,-24 25-16,25 0 15,24 0 1,50 25-1,0 0 1,0 25 0,0-26-1,-24 1 17,-76-25-32,76-25 15,-76 1-15,51-1 16,-26 0-1,1-25 1,-25 50-16,0 0 16,-1-24-16,1 48 15,74-24 1,75 50 0,-25-25-1,25 0 1,-50-25-1,-50 0 1,-49-25-16,49 0 16,-49 25-16,0 0 15,0 0-15,24-25 16,26 50 15,-1 0-15,50 0-1,74 24 1,-49-49 0,-49 0-1,-76 0-15,51-25 16,-50 1-16,24-1 16,1 0-1,24 0 1,-24 25-1,24 0 1,25 25 0,1-25-1,24-25 17,-75 25-32,26-49 15,-51 49-15,51-50 16,-1 0-1,-24 26 1,24-1 0,-49 25-1,74 49 1,-24 26 0,24-26-1,25-24 1,0-50-1,-99 1 1,24-1-16,-24 25 0,50-50 16,-1-24-1,-24 49 1,-1 25 15,1 25-15,49 24-1,0 26 1,1-26 0,-26-49-1,0-24 1,-74-1-16,75-25 16,-50 25-16,-1 1 15,26-1 1,0 25-1,-1 49 1,-24-49-16,49 50 16,-74-25-16,25 0 15,50-1-15,24 26 32,-49-50-32,-1 0 15,-24-25-15,74-24 16,-24-1-1,-51 50-15,76-50 16,-76 50-16,51-24 16,24 48-1,0 1 1,100 0 0</inkml:trace>
  <inkml:trace contextRef="#ctx0" brushRef="#br0" timeOffset="-187878.73">10145 14461 0,'0'-25'16,"-25"1"15,50 48 0,-25 1-15,0 0-16,0 0 0,25-25 15,-25 99 1,25 25 0,-25-25-1,0 25 1,0-74-16,0 24 15,25-49-15,-25 49 16,0 1 0,0-50-1,0-1 1,0 1 0,0 0 15,0 0 0,24-25-15,1 25 31,0-25-32,0 0 1,0 0-16,-1 0 15,51-25 1,24 25 0,-25 0-1,26 25 1,24-25 0,0 0-1,-25 0 16,-74 0-31,49 0 16,-49 0-16,99 0 16,-25 0-1,0 0 1,-74-25-16,74 25 16,-74 0-16,50 0 15,73 0 1,1 0-1,-25 0 1,0 0 0,-24 0-1,-1 0 1,0-25 0,-25 25-1,-24 0 1,-25 0-1,24 25 1,-24-25-16,0 0 16,25 25-1,-1-25 1,26 0 0,-26 0-1,-24 0-15,25 0 16,-26 0-16,1 0 15,25 0 1,0 0 0,-1-25-1,1 25 1,-25-25 0,-1 0-1,-24-24 1,0-1 15,0-24-15,0 49-16,0-50 15,-24 75-15,24-99 16,-25 0 0,0 25-1,25-26 1,-25 76-16,25-26 15,0 25-15,-25 0 16,1 25 15,-1 0-15,25 25-16,-25-25 16,-74 25-1,99 0-15,-124 0 16,74-25-1,25 0-15,-99 0 16,-99 24 0,25-24-1,-75 0 1,223 0-16,-148 0 16,148-24-16,-99 24 15,-24 0 1,24 0-1,124 0-15,-124 0 16,124 0-16,-148 0 16,-26 24-1,26 1 1,-1 0 0,25 0-1,50-25 16,49 0-31,-24 0 16,49 0-16,0 0 0,0 0 16,-49 0-16</inkml:trace>
  <inkml:trace contextRef="#ctx0" brushRef="#br0" timeOffset="-168402.73">11435 16669 0,'0'25'0,"25"-25"172,0 0-172,-1 0 16,1-25-16,25 50 15,24-25 1,-24 0 0,-1 0-1,26 24 1,-50-24-16,49 0 16,-49 25-16,49-25 15,25 25 1,-24-25-1,49 0 1,-50 0 15,-49 0-31,74 0 16,-74 0-16,50 0 16,-1 0-1,0 0 1,1 0-1,24 0 1,-25 0 0,1 0-1,-50 0-15,49 0 16,-49 0-16,74-25 16,25 25-1,0 0 1,-25 0-1,1 0 1,-1 0 0,0 0 15,-25 0-15,50 0-1,-24-25 1,-26 25-1,25 0 1,1 0 0,-26-24-1,0 24 1,-24 0 0,-25 0-16,0 0 15,-1 0 1,1 0-1,0 0 1,-25 24 78,25-24-94,-25 25 390</inkml:trace>
  <inkml:trace contextRef="#ctx0" brushRef="#br0" timeOffset="-164628.75">1836 17462 0,'0'-24'47,"0"-1"-16,24 25-15,-24-25-1,0 0-15,25 25 0,50-74 16,-1 24 15,-74 25-31,124 1 16,-99 24-16,99 0 16,0 49-1,-25 1 1,-25-1-1,1-24 1,-50-25-16,24-25 16,-24 1-16,25-1 15,-1-25 1,51 1 0,-26 49-1,50 49 16,-99-49-31,99 75 0,-99-75 16,74 49-16,50 26 16,-75-51 15,-24-73-15,-1-1-1,26-49 1,-1 74-1,25 0 1,25 75 0,0-25-1,-74 0-15,74-1 16,-74-24-16,-26 0 0,76 0 16,-51 0-16,26 0 15,74-49 1,-75 24-1,75-25 1,99 50 0</inkml:trace>
  <inkml:trace contextRef="#ctx0" brushRef="#br0" timeOffset="-162898.75">19943 16768 0,'0'0'0,"0"-25"31,25 25-15,-25-25 0,49 1-1,26-26 1,-1 25-1,1 0 1,-1 50 0,-49-25-16,24 25 15,-24 0-15,50 0 16,-75-1-16,99 26 16,-74-50-16,-1 25 0,26 0 15,74-1 1,-49-48-1,24-26 1,-25 25 15,1-24-15,-1 24 0,0 50-1,1-1 1,-1 26-1,25-25 1,25 0 0,-24-50-1,49-50 1,-25 26 0,-25-1-1,-99 25-15,74 1 16,-49 24-1,0 0-15,24 49 16</inkml:trace>
</inkml:ink>
</file>

<file path=ppt/ink/ink40.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20:15:46.788"/>
    </inkml:context>
    <inkml:brush xml:id="br0">
      <inkml:brushProperty name="width" value="0.05292" units="cm"/>
      <inkml:brushProperty name="height" value="0.05292" units="cm"/>
      <inkml:brushProperty name="color" value="#C00000"/>
    </inkml:brush>
  </inkml:definitions>
  <inkml:trace contextRef="#ctx0" brushRef="#br0">3696 10914 0,'0'0'0,"0"-25"16,-25 25-1,0 0 1,0 0 0,1 0-1,-1 0 1,0 0 0,-25 0-1,-24 25 1,0 25-1,-26-1 1,26 1 0,24-1-1,26 1 1,-1 0 0,25 24-1,-25-24 16,25 49-15,-25-25 0,50-24-1,-25-25-15,0 49 16,0-49-16,0 25 16,25 24-1,-25-49-15,0 49 16,0-49-16,0 74 15,25 0 1,-25 50 0,0 0-1,0-50 1,24 50 0,1-50-1,-25 1 16,0-1-15,25 0 0,-25-25-1,0 26 1,25-26 0,-25 25-1,0 75 1,25-50-1,-25 25 1,0 0 0,0-1-1,0-24 1,0 1 0,24-1-1,-24 0 16,0 0-15,0-25 0,0 74-1,0-73 1,0-1 0,0 0-1,0 0 1,0 1-1,0-1 1,-24 25 0,24 0-1,0 0 1,0 0 0,0-25-1,0 25 16,0 0-15,0-25 0,0-74-16,0 50 15,0-51-15,24 51 16,-24-1 0,0 25-1,0 1 1,0-1-1,0-74-15,25 74 16,-25-74-16,0-1 16,0 26-16,0 49 15,0 1 1,0-76 0,0 76-16,0-76 15,0 26-15,0 49 31,0-24-15,0-26 0,0 26-1,0-1 1,0-24 0,0-26-1,25 1 1,-25 0-16,0 0 15,0 0 1,25-25-16,-25 24 16,25 1-1,-1 0 1,1 25 0,0-1-1,0-24 16,24 0-15,-24 0 0,25 0-1,-1-1 1,1-24 0,0 0-1,-1 0 1,1 0-1,0 25 1,-1-25 0,1 0-1,-25 0 1,-1 0-16,26 25 16</inkml:trace>
  <inkml:trace contextRef="#ctx0" brushRef="#br0" timeOffset="13316">6896 11013 0,'-25'0'0,"25"-25"16,-25 25-16,25-24 16,-25 24-1,0-25 1,1 0 0,-1 0-1,0 0 1,-25 25-1,50-24-15,-49 48 16,24-24-16,-25 0 16,-24 50-1,24 0 1,-24 49 0,49 0-1,0-49-15,1 49 16,24-74-1,0 74 1,0-25 0,0 1-1,0-26 1,24 26 0,26-26-1,24-24 1,1-25-1,49 0 1,0 0 0,0-49-1,25-51 1,-124 51 0,24-75-1,-49 99-15,-25-99 16,1 99-1,-26-74 1,-173 24 0</inkml:trace>
  <inkml:trace contextRef="#ctx0" brushRef="#br0" timeOffset="16798">4862 12427 0,'-25'0'47,"50"0"-31,0 0 46,-1 0-31,1 0-31,0 0 16,49 0 0,50 0-1,-49 0 1,-50 0-16,74 0 15,-99 25-15,25-25 47,-1 0-31,1 0 15,0 0-31,25 0 16,-26 0-1</inkml:trace>
  <inkml:trace contextRef="#ctx0" brushRef="#br0" timeOffset="18219">7218 12427 0,'-25'0'0,"50"0"94,0 0-94,0 0 16,0 0-16,24 0 15,26 0 1,24 0 0,25-25-1,-25 25 1,-74 0-16,99 0 15,-99 0 1,24 0-16,-24 0 16,0 25-1</inkml:trace>
  <inkml:trace contextRef="#ctx0" brushRef="#br0" timeOffset="18981">9475 11931 0,'25'0'62,"-25"25"-46,0 0-1,25-25-15,-25 24 0,25 1 16,0 25 0,-25 24-1,24-24 1,1-25 15,0-25-15,49-25-1,1-25 1,24 1 0,100-26-1,-100 50 1,25-24-1,25 24 1,-75 0 0,-24 25-1,-26 25-15</inkml:trace>
  <inkml:trace contextRef="#ctx0" brushRef="#br0" timeOffset="20921.99">4118 13122 0,'0'0'0,"0"-25"16,24 25 31,1 0-31,0 0-1,0 0 1,24 0-16,75 0 15,100 0 17,-51 0-17,51 0 1,-76 0 0,-98 0-16,124 0 15,-150 0-15,175 0 16,-26 0-1,1 0 1,0 0 0,-25 0-1,-25 0 1,24 0 0,-24-25-1,0 25 1,50-25-1,-25 25 17,-50-25-17,50 25 1,-25 0 0,25 0-1,-25-24 1,25 24-1,-25 0 1,25-25 0,-25 25-1,-100 0-15,76 0 16,-76 0-16,51 0 16,98-25-1,1 25 1,-50 0-1,0 0 17,-74 0-32,74 0 15,-99 0-15,24 0 16,125-25 0,-25 25-1,-25 0 1,24 0-1,-23-25 1,-26 25 0,25-24-1,-99 24-15,74 0 16,-74 0 0,24 0-16,26-25 15,-26 25 1,-24 25-1,49-25 17,-49 0-32,0 0 15,0 0-15,0 0 16,-1 0 0,-24 24-1,25-24 16</inkml:trace>
  <inkml:trace contextRef="#ctx0" brushRef="#br0" timeOffset="22382">4862 13767 0,'0'0'0,"-25"0"0,25-25 15,25 25 17,24 25-17,51-1 1,98 1-1,100 0 17,-75-25-17,0 0 1,-24 0 0,-26 25-1</inkml:trace>
  <inkml:trace contextRef="#ctx0" brushRef="#br0" timeOffset="22898">4539 14486 0,'25'0'62,"0"0"-62,0 0 0,49 0 16,50 0-1,124 0 1,75 0 0,-1 0-1,-223 0-15,249-25 16,-249 25-1,149 0-15,124-25 32,-99 50-17,-100 0 1,26 0 0,98-25-1</inkml:trace>
  <inkml:trace contextRef="#ctx0" brushRef="#br0" timeOffset="23397">4688 15329 0,'0'-25'31,"25"25"-31,0 0 16,-1 0-16,26 0 15,124-24 1,24-1 0,149 0-1,-24 25 1,123 0-1,-24 0 1,-99 25 15,-75 0-15,-75-25 0,-24 24-1,-25 1-15</inkml:trace>
  <inkml:trace contextRef="#ctx0" brushRef="#br0" timeOffset="23847">4539 15925 0,'0'0'0,"25"0"15,0 0 1,0 0 0,123 24-1,-23 1 1,123-25 0,74-25-1,0-24 1,75-1-1,-124 25 1,0 1 15,-25-1-31</inkml:trace>
  <inkml:trace contextRef="#ctx0" brushRef="#br0" timeOffset="24347">5035 16718 0,'0'0'0,"-24"0"0,48-24 63,1 24-48,0 0-15,74 0 16,25 0 0,-74 0-16,173-25 15,-173 25-15,123-25 31,100 0-31,-223 25 16,123 0-16,-148 0 16,74 0-1,25 0-15</inkml:trace>
  <inkml:trace contextRef="#ctx0" brushRef="#br0" timeOffset="24630">5308 17338 0,'25'0'0,"-50"0"0,75 0 15,-25-24 1,74-1 0,124-25-16</inkml:trace>
  <inkml:trace contextRef="#ctx0" brushRef="#br0" timeOffset="25613">9401 16966 0,'0'0'16,"-25"0"-1,25-24-15,-25 24 0,1-25 16,-1 25 0,-25-25-1,25 25-15,-49 25 16,49 0-16,-49 24 16,-26 50-1,-24 100 1,50-50-1,49 49 1,50-49 0,49-25-1,100-25 1,49-99 0,125-149-1,-125-74 1,-124 49-1,-173-49 1,-174 74 15,0 100-15,-149 123-16</inkml:trace>
  <inkml:trace contextRef="#ctx0" brushRef="#br0" timeOffset="26313">6945 17735 0,'0'0'0,"0"-24"16,-24-1-1,24 0 1,-25 25-16,-25-25 15,-24 50 1,-1 25 15,-74 74-15,25 24 0,50 26-1,99-25 1,0-124-16,99 74 15,-100-74-15,175 49 16,173-99 0,-124-99-1,-50-74 1,-173 24 0,-124 25-1,-124 25 1,0 75-1,74 49 1</inkml:trace>
  <inkml:trace contextRef="#ctx0" brushRef="#br0" timeOffset="27180">11584 16421 0,'0'-25'15,"-25"25"1,25-50 0,-25 25-1,0-24 1,-24 24-1,24 0-15,-25 25 16,26 25-16,-76 0 16,1 74-1,99-74-15,-99 99 16,99-99-16,-25 0 16,0 49-16,25-24 0,0 74 15,0-75-15,50 50 16,-25-74-16,99 74 15,74-74 1,1-74 15,24-75-15,-74-50 0,-149 50-1,-149-25 1,-25 75-1,149 49-15,-173 25 0</inkml:trace>
  <inkml:trace contextRef="#ctx0" brushRef="#br0" timeOffset="27863">14089 15726 0,'0'0'0,"-25"0"0,25-25 16,-25 25 0,25-24-1,-49-26 1,-26 25 0,-49 75-1,0 49 1,50 25-1,49-99-15,-24 124 16,49-125-16,0 100 16,49 50-1,75-50 1,75-74 0,-1-100-1,-148 25-15,123-74 16,-148 74-16,0-99 15,-75-25 1,-123-24 15,-1 98-15,0 100-16</inkml:trace>
  <inkml:trace contextRef="#ctx0" brushRef="#br0" timeOffset="28518">16545 15081 0,'0'0'0,"0"-25"16,-25 1 0,25-1-1,-25 0-15,-24 25 16,-51 25-1,-24 24 1,-49 100 15,98-25-15,50 0 0,75 25-1,99-25 1,74-74-1,-24-50 1,-1-75 0,-99-98-1,-124 24 1,-123-25 0,98 125-16,-74-26 15,-50 75-15</inkml:trace>
  <inkml:trace contextRef="#ctx0" brushRef="#br0" timeOffset="29229.99">18827 14461 0,'0'0'0,"0"-25"16,0 1 0,25-1-1,-25 0-15,0-25 16,-50 25 0,-24 1-1,-50 73 1,-75 75-1,100-24 1,74 24 0,50 74 15,0-148-31,99 98 16,-100-123-16,150 74 15,-124-74-15,123-25 16,-123 0-16,74-49 15,0-100 1,-74-74 0,-150-50-1,-346-50 1</inkml:trace>
  <inkml:trace contextRef="#ctx0" brushRef="#br0" timeOffset="29896">16421 13593 0,'0'0'0,"0"-25"31,-25 25-31,0-25 16,-25 1-1,-49 73 1,-25 1 0,0 99-1,75-1 1,49 1 0,49-25-1,-24-99-15,99 49 16,-99-49-16,173-25 15,-24-74 1,-25-75 0,-124 0 15,-149-74-15,-50 99-1,-74 50-15</inkml:trace>
  <inkml:trace contextRef="#ctx0" brushRef="#br0" timeOffset="30596">13866 12874 0,'0'0'0,"-25"0"16,0 0-16,-24 0 31,-51 24-15,1 26-1,99-25-15,-49 24 16,-26 100-1,75 0 1,50 25 0,99-1-1,24-98 1,1-50 0,24-100-1,-74-123 1,-173 24-1,-51 0 1,-73 26 15,-50 73-31</inkml:trace>
  <inkml:trace contextRef="#ctx0" brushRef="#br0" timeOffset="31312">11509 12328 0,'0'0'0,"0"-25"15,-24 25 1,24-25-1,-25 25-15,-50-24 16,-24 73 0,25 50 15,-1 50-15,26 25-1,49-50 1,49 25-1,51-75 1,-51-24-16,26-26 16,-26-24-16,125-24 15,74-100 1,-149-25 0,-124-74-1,-99 74 1,-25 50-1,-49 74 1</inkml:trace>
</inkml:ink>
</file>

<file path=ppt/ink/ink41.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20:16:53.480"/>
    </inkml:context>
    <inkml:brush xml:id="br0">
      <inkml:brushProperty name="width" value="0.05292" units="cm"/>
      <inkml:brushProperty name="height" value="0.05292" units="cm"/>
      <inkml:brushProperty name="color" value="#C00000"/>
    </inkml:brush>
  </inkml:definitions>
  <inkml:trace contextRef="#ctx0" brushRef="#br0">9922 4341 0,'-50'-50'16,"25"50"31,25-25-16,25 25 47,0 0-78,25 0 0,-1 0 16,1 25-16,173-25 15,-173 0-15,74 0 16,74 0 0,-49 25-1,-124-25-15,148 0 16,-148 0-16,50 0 15,-51 0-15,101 0 16,-101 0-16,51 0 16,74 0-1,-25 25 1,-50-25 15,-49 0-31,49 0 0,-49 0 16,25 0-16,24 0 0,50 0 31,-25 0-15,25 0-1,-49 0 1,49 0 0,-50 0-1,25 25 1,-24-25-1,24 0 1,-25 0 0,-49 0-1,25 0-15,-25 0 16,-1 0-16,51 24 16,-26-24-1,1 0 16,-25 0-15</inkml:trace>
  <inkml:trace contextRef="#ctx0" brushRef="#br0" timeOffset="4648.99">21555 4390 0,'-25'0'15,"1"0"1,48 0 46,1 0-46,0 0 0,0 0-16,24 0 15,1 0-15,198-24 16,75 24-1,-175 0 1,51 0 0,-1 24-1,-24-24 1,-25 0 15,-50-24-31,75 24 16,-50 0 15,-25 0-15,0 24-1,-25-24 1,26 0 0,-75 0-16,49 0 15,-49 0-15,49 0 16,50 0-1,-49 0 1,-1 0 0,25 0-1,-49 0 1,24 0 0,-49 0-1,25 0 16,-26 0-15,-24-24 0,0-1-1,25 25 1,-25-50 0,25-24-1,-25-1 1,0 1-1,0 49-15,-25-49 16,25 49-16,0-25 16,0 26-16,-25-76 15,25 76 1,0-26-16,-24-25 31,-1 1-15,25 24-16,-25 1 31,0 24-15,0 0-1,1 25 1,-51 0 0,1 0-1,-1 0 1,-49 0-1,-49 0 1,24 0 0,-25 0-1,149 0-15,-99 0 16,100 0-16,-125 0 16,-25 0-1,-24 0 16,74 0-15,-50 0 0,149 0-16,-49 0 15,49 0-15,-99 0 16,99 0-16,-99 0 16,99 0-16,-99-25 15,0 25 1,-49 0-1,98 0 1,51-24-16,-76 24 16,75 0-16,-49 0 15,0 0 1,24 0 15,0 0-31,26-25 16,-1 25 15,0 0-15,0 0 15,25 25 0,-25-25-15,25 24-1,0 51 1,-24-26 0,24 51-1,0-76-15,-25 76 16,25-75-16,0 74 16,25-25-1,-25 25 1,0-24 15,24-26-15,-24 1-1,0-25 1,25 0 0,-25 24-1,0-24 1,0 0-1,0 0-15,0-1 16,25-24-16,-25 25 16,25 25-1</inkml:trace>
  <inkml:trace contextRef="#ctx0" brushRef="#br0" timeOffset="42294.99">15478 6449 0,'0'25'47,"25"0"63,0-25-110,0 0 15,-1 0-15,1 0 0,50 25 16,24-25-1,74 24 1,-24-24 0,-25 0-1,50 0 17,-25-24-17,0 24 1,-1 0-1,26 0 1,-50 0 0,0 0-1,0 0 1,25 24 0,25-24-1,-50 0 1,49-24-1,-49 24 1,0 0 0,0 0-1,0 0 1</inkml:trace>
  <inkml:trace contextRef="#ctx0" brushRef="#br0" timeOffset="44009.99">4713 7541 0,'-25'0'0,"50"0"31,0 24 0,-1-24-31,1 0 16,0 0-16,0 0 0,149 0 16,-150 0-16,125 0 15,74 0 17,-24 0-17,24-24 1,25-1-1,-198 25-15,74-25 16,-75 25-16,125 0 16,49-25-1,-49 25 1,0-25 0,24 25-1,-173 0-15,49 0 16,-24 25-16,-25-25 0,49 0 15,75 25 1,-25-25 0,-99 25-16,99-25 15,-100 0 1,76 0 0,24 0-1,-25 0 1,25 0-1,-50 0 1,-49 0-16,74 0 16,-74 25-16,25-25 15,99 24 1,-25 1 0,-100-25-16,76 0 15,-75 25-15,49-25 16,-49 0-16,49 0 15,-49 0-15,49 0 16,125 0 0</inkml:trace>
  <inkml:trace contextRef="#ctx0" brushRef="#br0" timeOffset="49392.99">10765 7392 0,'0'0'0,"0"-25"16,-25 25 0,25 25 15,25-25-15,0 25-1,99-1 1,50 1-1,24-25 1,100 0 0,-100 0-1,-148 0-15,198 0 16,-199 0 0,125 25-16,149-25 31,-125 25-16,75-25 1,-75 25 0,75-1-1,-124-24 1,0 0 0,99 25-1,-99-25 1,-100 0-16,100 25 15,-99-25-15,49 0 16,-49 0-16,98 0 16,-123 0-16,25 0 0,24 0 15,-24 0 1,74 0-16,-99 0 16,99 0-16,-100 0 15,175 25 1,-1-25-1,1 0 1,-75 0 0,74 0-1,-148 0-15,24 0 16,-49 0-16,149 0 16,24 0-1,-24 0 1,-50 0-1,0 25 1,49-25 0,1 24-1,-25-24 1,-124 25 0,99-25-16,-99 0 15,-1 0-15,76 0 16,24 25-1,-100-25-15,100 0 16,-99 0-16,99 0 16,25 0-1,25-25 1,-75 25 0,25 0-1,0 0 1,-25 0-1,-24-25 1,-26 25 0,-24 0 15,-25-24-31,0-26 16,25-24 15,0-26-16,-25-24 1,0 0 0,-50 0-1,25 0 1,25 25 0,0 25-1,-25-1 1,25 26-1,-24-1 1,24 25-16,-25 0 16,0 1-16,0-1 15,0 0 17,1 25-32,-26-25 15,25 25-15,-49 0 16,-100-25-1,25 25 1,-49-24 0,-1-1-1,26 0 1,-50 0 0,-150-24 15,299 49-31,-199-50 15,100 25 1,123 25-16,-148 0 16,123 0-16,-148-25 31,-50 25-15,223 0-16,-148 0 0,148 0 15,-148 0 1,-50 0-1,25 25 1,49-25 0,25 0-1,124 0-15,-123 25 16,98-25-16,-74 0 16,-124 0-1,49 0 1,51 0-1,73 0 1,50 0-16,-198 0 16,198 0-1,-99 0-15,-49 25 16,49-25 15,74 0-31,-24 25 16,49-25-16,-149 24 15,100 1 1,-100 0 0,-24 0-1,-1 0 1,75-25 0,0 0-1,75 0-15,-100 24 16,124-24-16,-49 0 15,-26 0 1,1 0 0,74 0-16,-74 25 15,74-25-15,-24 0 16,-100 25 0,25 0 15,25 0-16,-1-25 1,26 24 0,49-24-1,-49 25 1,24 0 0,1-25-1,24 0 1,0 0-1,0 0 1,0 0 0,1 0-1,24 25 1,0 0 0,24 49 15,-24-49-16,25 74 1,0-24 0,0 24-1,-25-25 1,25-24 0,-25 49-1,0-74-15,0 0 16,0-1-16,0 51 15,-25-50 1,25 24 0,0-24 15,0 0-15,0 0 15,25-1 16,-1-24-32</inkml:trace>
  <inkml:trace contextRef="#ctx0" brushRef="#br0" timeOffset="62892.99">20538 7293 0,'0'0'15,"0"24"48,0 1-32,-25-25-31,25 25 0,0 74 16,-24 25 15,-1 0-15,0 25-16</inkml:trace>
  <inkml:trace contextRef="#ctx0" brushRef="#br0" timeOffset="63306.99">20489 7665 0,'0'0'0,"24"0"16,1 0 15,50 0 0,49 0-15,0 24 0,-99 1-16,74 0 15,-74 0-15,24 24 16,26 26 0,-75-1-1,0-49-15,0 25 16,0-25-16,-50 24 15,25-24-15,-24 0 16,24 0-16,-99-1 16,0-24-1,24 0 1,-73-74-16</inkml:trace>
  <inkml:trace contextRef="#ctx0" brushRef="#br0" timeOffset="63591.99">20613 7293 0,'24'0'16,"-24"-25"-16,25 25 15,0 0-15,74-25 16,25 25 0,0 0-1,100 74 1</inkml:trace>
  <inkml:trace contextRef="#ctx0" brushRef="#br0" timeOffset="64139.99">21853 7541 0,'0'0'0,"0"-25"15,0 0 1,-25 25-16,0-50 31,1 26-15,-26 24-1,-49 24 1,-1 51 0,26 24-1,0 50 1,49-75-1,50 75 1,49-50 0,50-24-1,-74-75-15,49 25 16,-49-25-16,98-25 16,-48-74 15,-76 24-16,-98-173 1,-25 124 0,-75 0-1</inkml:trace>
  <inkml:trace contextRef="#ctx0" brushRef="#br0" timeOffset="64393.99">22250 8111 0,'-25'0'0,"25"25"32,-25 0-17</inkml:trace>
  <inkml:trace contextRef="#ctx0" brushRef="#br0" timeOffset="64528.99">22275 8086 0,'0'0'0,"24"0"0,-24-24 15,0-1 17,0 74-17</inkml:trace>
  <inkml:trace contextRef="#ctx0" brushRef="#br0" timeOffset="65140.99">22523 7491 0,'0'0'0,"-25"0"0,25-25 15,-25 25 17,25-25-32,25 25 31,0-24-16,-1 24 1,51-25 0,49 0-1,99 25 1,-99 0 0,-74 0-1,-50 25 1,-25-25 62,25 25-62,0-1-1,0 1-15,0 0 0,-25 74 31,-24 25-15,49-74-16,-50 99 16,25-100-16,-49 199 15</inkml:trace>
  <inkml:trace contextRef="#ctx0" brushRef="#br0" timeOffset="65557.98">24209 7615 0,'-24'0'31,"-1"25"0,0 0-31,0 24 16,-49 75-1,-1 0 1,1 25 0,-1-25-16</inkml:trace>
  <inkml:trace contextRef="#ctx0" brushRef="#br0" timeOffset="66039.98">23763 7417 0,'0'0'0,"-25"0"0,25-25 16,-25 25-1,0-25 1,1 50 15,-1 0-15,0 24-1,25-24-15,0 25 16,25-50-16,-25 24 16,74-24-1,-24 0 1,-50-24-16,25-1 15,-25 0-15,0 0 16,-25-49 0,0 49-1,-74 50 1</inkml:trace>
  <inkml:trace contextRef="#ctx0" brushRef="#br0" timeOffset="66456.98">24383 8235 0,'0'-25'0,"-25"25"16,25-24 15,-25 24-31,1 0 16,24 24-1,-25 1 1,0 25 15,50-25-15,0-1-1,24-24-15,-24 0 16,-25-24-16,25-1 16,-25 0-1,-99-49 1</inkml:trace>
  <inkml:trace contextRef="#ctx0" brushRef="#br0" timeOffset="71455.98">2009 8409 0,'0'0'0,"0"-25"16,0 0 15,0 0-15,0 50 15,0 0-15,-25 0-16,25 148 15,0 75 17,0-99-17,25 174 1,0-75 0,-25-199-16,25 150 15,-25-150-15,0 249 16</inkml:trace>
  <inkml:trace contextRef="#ctx0" brushRef="#br0" timeOffset="71988.98">3746 8310 0,'0'0'0,"0"-25"0,0 0 31,0 50 0,0 0-15,0 24-1,0 100 1,0 124 0,24-50-1,26 50 1,0-50-1,-26 25 1</inkml:trace>
  <inkml:trace contextRef="#ctx0" brushRef="#br0" timeOffset="72521.98">2480 7565 0,'0'-24'0,"-24"24"31,-1 0-15,0 24-16,0-24 16,-74 100-1,-25 24 1,0 49-1,0 51 1,0-51 0,0 75-1</inkml:trace>
  <inkml:trace contextRef="#ctx0" brushRef="#br0" timeOffset="72958">2456 7367 0,'0'-25'0,"24"25"31,1 0-15,0 0-16,74 25 16,50 49-1,0 26 1,99 73-1,0-49 17,50 50-17,-249-149-15,100 74 16,-124-74-16,99 74 16,-25 25-1,0 50 1</inkml:trace>
  <inkml:trace contextRef="#ctx0" brushRef="#br0" timeOffset="74188.98">1910 10344 0,'0'0'0,"-25"0"0,25-25 31,-25 25-15,50 0 15,0 0-16,0-25-15,49 25 16,100-25 0,-125 25-16,199-25 15,-173 25-15,247 0 16,-123 0 0,49 0-1,-50 0 1,-49-24-1,-74-1 17,-51 25-17,1-25 1,0 25 0,0 0-1,0 0 1,-1 0-1,1 0 1,0 0 0,0 0-1,24-25 1,1 25 0,-50-25-1,25 1 16,-50-26-15,25 0 0,0-24-1,-25-1 1,0-24 0,-24-74-1</inkml:trace>
  <inkml:trace contextRef="#ctx0" brushRef="#br0" timeOffset="75971.98">10517 8310 0,'-25'0'0,"50"0"0,-50-25 31,1 25-15,24-25-1,0 0-15,-25 0 16,25 1 0,25 24-1,24-25 1,26 0-1,-1 25 1,-49 0-16,74 50 16,-74-26-16,24 26 15,-24 49 1,-74 25 0,-26 50-1,1-50 1,24-50-1,50-49 17,-25 0-32,50-25 15,0 0 17,-25-25-32,25 25 15,0 0-15,24 0 16,-24-25-16,124 25 15</inkml:trace>
  <inkml:trace contextRef="#ctx0" brushRef="#br0" timeOffset="76754.98">11361 8161 0,'0'0'0,"0"-25"0,0 0 31,0 0 0,24 25-31,1-24 32,25-1-17,24 0 1,1 50 0,-1 24-1,-49 26 1,-100 24-1,1 0 1,0-49 0,24-1-1,50-73 1,50 24 0,-1-25-1,1 0 16,24 25-15,25 25 0,-74 0-16,25 24 15,-50-24-15,25 49 16,-25 1 0,-25 24-1,-50 0 1,1-49-1,-25-50 1,-75-25-16</inkml:trace>
  <inkml:trace contextRef="#ctx0" brushRef="#br0" timeOffset="78405.98">6375 8855 0,'0'0'16,"-25"0"15,0 0 0,0 0-15,-49 25-1,24-25-15,-98 50 16,98-50-16,-173 49 16,-1-24-1,1 0 1,0 0 0,0 0-1,49-1 1,25 1-1,100-25-15,-75 25 32,99 0-32,-25-25 15,1 25-15</inkml:trace>
  <inkml:trace contextRef="#ctx0" brushRef="#br0" timeOffset="79405.98">4539 9500 0,'0'-25'31,"0"50"16,0 0-47,0 0 15,0 0-15,0-1 16,0 26 0,0-25-16,0 49 15,0 50-15</inkml:trace>
  <inkml:trace contextRef="#ctx0" brushRef="#br0" timeOffset="79971.98">4490 9277 0,'0'0'0,"0"-25"15,-25 25-15,-25 25 16,-24 0 15,-1 0-15,1 49 0,49 0-1,0 50 1,25 0-1,25 0 1,0 25 0,25-49-1,74-26 1,-25-49 0,124-25-1,-74-50 1,-25-49-1,-50 0 17,-74 74-32,25-99 15,-25 99-15,-49-74 16,49 49-16,-75-49 16,50 74-16,-49-24 15,-50-1 1,0 25-16</inkml:trace>
  <inkml:trace contextRef="#ctx0" brushRef="#br0" timeOffset="91437">1786 11013 0,'25'-49'0,"-25"123"141,0-49-141,0 0 0,0-1 15,0 150-15,0-50 16,0 0-1,0-49 1,0-51-16,0 51 16,0-50-1,0-1 1,0 1 0,-25 0-1</inkml:trace>
  <inkml:trace contextRef="#ctx0" brushRef="#br0" timeOffset="95035.99">4713 8458 0,'0'-24'15,"-25"24"1,25-25-1,25 25 1,-25-25 0,49 0-1,1 0 1,25 1 0,-1 24-1,-24 24 1,-26 1-1,-24 0-15,0 49 16,0-49-16,-24 50 16,-26 24-1,0 25 17,26-75-17,-1-49 1,50 0-1,-1 0 1,1-24 0,25-1-1,49 0-15</inkml:trace>
  <inkml:trace contextRef="#ctx0" brushRef="#br0" timeOffset="96368.99">2505 11733 0,'0'-25'15,"25"25"1,0-25-1,0 25 1,-25-25-16,24 25 16,1 25 15,-25 0-31,25-25 16,-25 74-1,-25-24 1,0-1-1,-49 1-15</inkml:trace>
  <inkml:trace contextRef="#ctx0" brushRef="#br0" timeOffset="100504.99">2654 11162 0,'0'0'0,"-25"0"47,25 25 0,0 0-47,0 0 15,0-1-15,0 76 0,0 24 32,0 24-17,0 26 1,0-124-1,25 24 1,-25-24-16</inkml:trace>
  <inkml:trace contextRef="#ctx0" brushRef="#br0" timeOffset="102152">2778 11261 0,'25'0'16,"-25"-24"0,0 48 46,-25 1-62,25 0 16,-49 25-16,-51 123 15,1-74 1,49-24 0,-49 49-1</inkml:trace>
  <inkml:trace contextRef="#ctx0" brushRef="#br0" timeOffset="102568.99">2381 11361 0,'25'-25'16,"0"25"31,-25 25-47,25-25 15,-25 24-15,49 1 16,-24 0 0,99 99-1,-25-50 1,1 50 0,-51-74-16</inkml:trace>
  <inkml:trace contextRef="#ctx0" brushRef="#br0" timeOffset="103801.99">3423 10889 0,'-25'0'0,"25"-25"31,0 1 1,25 24-17,-25-25 1,50 25-16,-1-25 31,50 0-15,-24 25-1,-50 50 1,0 24 0,-25-49-16,-25 74 15,0-74-15,0 49 16,-25-24 0,50-25-1,0-50 1,25 25-1,-25-25 1,50-24 0,0 49-1,-26 0 1,1 24 15,0 51-15,-25-50-16,-25 49 15,25-49-15,-25 25 16,-24-1 0,24-49-16,-50 25 15,51-25-15,-26 0 16,-74-74-16</inkml:trace>
  <inkml:trace contextRef="#ctx0" brushRef="#br0" timeOffset="104351.99">4266 10790 0,'0'-25'0,"-24"25"16,-1 0 15,0 0-15,0 25-1,-24 49 1,-1 1 0,0 49-1,50 0 1,0-50 15,75 1-15,24-26-1,0-73 1,25-51 0,-74 26-1,-75-1 1,-74 25 0,0 25-1,24 50 1,1 49-1</inkml:trace>
  <inkml:trace contextRef="#ctx0" brushRef="#br0" timeOffset="104750.99">4936 10716 0,'0'0'0,"0"24"62,0 1-62,0 0 16,0 0-16,0 0 16,0 49-1,25 100 1,-25-25-1,25-50 1,-25-25-16</inkml:trace>
  <inkml:trace contextRef="#ctx0" brushRef="#br0" timeOffset="105167.99">4837 10765 0,'0'-25'16,"-25"25"-1,25 25 1,0 0-1,-50 49 1,1 1 0,24 24-1,-25-25 1,26-24 0,24-25-1,24-25 1,1 0-1,25 0 1,24 0 0,26-25-1,148 0 1</inkml:trace>
  <inkml:trace contextRef="#ctx0" brushRef="#br0" timeOffset="105567.99">5705 10517 0,'0'0'0,"-25"25"16,25 0 0,-25-25-1,1 74 1,-26 50-1,25 25 1,-49 99 0,24-49-1,-24 24 1,24-74 0,1 24-16</inkml:trace>
  <inkml:trace contextRef="#ctx0" brushRef="#br0" timeOffset="106268.99">5755 11311 0,'0'0'0,"-25"0"0,25-25 16,0 0 15,25 25-31,-25-24 32,49 24-17,-49-25-15,75 0 16,-50 25-16,24 25 15,26 0 1,-51 49 0,-48 0-1,-51 1 1,26-50 0,-1-1-1,75-48 1,0-1-1,24 0 1,26 0 0,-26 25-1,1 50 1,-25 24 15,-25 1-15,-50-26-1,-24 1 1,-26-25 0,-98-100-1</inkml:trace>
  <inkml:trace contextRef="#ctx0" brushRef="#br0" timeOffset="106817.99">6697 11137 0,'0'0'0,"-25"0"31,25-25-15,-24 25-16,24 25 15,-75 0 1,50 25-1,-74 49 1,50 25 0,24-25-1,74-49 1,1-1 15,0-49-31,-1 25 16,-24-25-16,25-25 15,-26 25-15,26-49 16,-25 24-16,-50 0 16,25 0-16,-25 1 15,0 24-15,-49 24 16,49-24-16,-49 25 16,49 0-16,-49 74 15</inkml:trace>
  <inkml:trace contextRef="#ctx0" brushRef="#br0" timeOffset="107417.99">7094 11112 0,'-25'0'16,"25"25"15,0 0-15,0 0-1,0 49 1,0 1-1,-24 24 1,24-74-16,0 24 16,0-24-1,0-50 1,24 1 15,-24-1-15,50-25-1,0 25 1,24 25 0,-24 25-1,-26-25-15,26 25 16,-50 0-16,50 24 16,-1 51-1,-49-51 1,0-24-16,-25 25 15,25-26-15,-49 1 16,-26 0 15,1-25-31,-124-25 16</inkml:trace>
  <inkml:trace contextRef="#ctx0" brushRef="#br0" timeOffset="107668">7020 11038 0,'25'0'0,"-25"-25"16,24 25 15,1 0-31,50 0 16,24 0-1,25 0-15</inkml:trace>
  <inkml:trace contextRef="#ctx0" brushRef="#br0" timeOffset="116866">8260 10790 0,'-25'0'15,"25"25"-15,-25-25 16,25 25 0,-24-25-16,-1 49 15,0 50 1,-25 1-1,1 73-15</inkml:trace>
  <inkml:trace contextRef="#ctx0" brushRef="#br0" timeOffset="117149.99">8012 10840 0,'0'0'0,"0"-25"16,0 50 31,0-1-32,25 1 1,-25 0-16,49 99 15,26 0 1,-1 0 0,-24-25-16</inkml:trace>
  <inkml:trace contextRef="#ctx0" brushRef="#br0" timeOffset="117300.99">8062 11162 0,'0'0'0,"-25"-25"15,0 25 1,25-25 0,-25 25-1,50 0 1,74 25 0</inkml:trace>
  <inkml:trace contextRef="#ctx0" brushRef="#br0" timeOffset="118615.99">5680 8136 0,'0'0'16,"0"-25"-16,-25 25 16,25-25 15,0 1-15,25 24-1,25-25 1,74-25-1,-50 50 1,-24 75 0,-75 24-1,-74-25 1,0 1 0,74-51-1,50-24 16,24-24-15,26-1 0,-26 25-1,26 0 1,-50 49 0,-50 51-1,-50-1 1,1 0-1,-224 0 1</inkml:trace>
  <inkml:trace contextRef="#ctx0" brushRef="#br0" timeOffset="119017">5556 7565 0,'0'0'0,"-25"0"0,1 0 16,-51 25 0,-24 50-1,25-1 1,49-49-16,-25 99 15,50-99-15,0 124 16,75-1 0,73-24-1,150-24 1,25-125 0,-150-74-1,-49-100 16,-149 25-15,-99 26 0,-74 73-16</inkml:trace>
  <inkml:trace contextRef="#ctx0" brushRef="#br0" timeOffset="120115.99">8756 10567 0,'0'0'0,"0"-25"0,-25 25 15,25-25 1,-25 25-1,25-25 1,0 1 0,50-1-1,24 0 1,75 25 0,-49 50-1,-51 24 1,-74-24-1,-74 49 1,-25-50 0,74-24-1,75-50 17,0 25-32,25-24 15,24-1 16,1 25-15,-26 25-16,-24-1 16,0-24-16,0 75 15,-50-1 1,-50 50 0,-24-49-1,25-51 1,-26-48-1,-48-51-15</inkml:trace>
  <inkml:trace contextRef="#ctx0" brushRef="#br0" timeOffset="120815.99">9798 10368 0,'0'0'0,"25"-24"16,-50 48-16,25-48 15,-25 24 16,0 0 1,25 24-17,-49 1 1,24 0 0,-25 25-1,25 24 1,-24 50-1,49-99-15,-25 74 16,25-74-16,-25 49 16,50 25-1,74-49 1,0-25 15,25-50-31,-99 25 16,50-74-1,-51 49-15,-24-25 16,-74 1 0,-25 24-1,-25 25 1,49 25 0,51 49-1</inkml:trace>
  <inkml:trace contextRef="#ctx0" brushRef="#br0" timeOffset="121666">10220 10468 0,'0'0'0,"-25"0"16,25-25-1,0 0 1,25 25 0,24-50-1,1 50 1,-25 0-16,49 0 15,-49 0-15,0 25 16,-1 50 0,-73-1-1,-1 0 1,-24-49 0,49-25-1,50 0 16,0-25-15,24 1 0,26 24-1,-26 0 1,1 49 0,-25 1-1,-25-1 1,-50 51-1,0-51 1,26-24-16,-51 25 16,50-50-1,-24 0-15,-100-50 16</inkml:trace>
  <inkml:trace contextRef="#ctx0" brushRef="#br0" timeOffset="122648.99">11212 9872 0,'0'0'0,"0"25"16,0 0 15,-25-25-31,25 49 16,-50 125 0,1 0-1,-26 24 1,1 50-1,74-198-15,-50 148 16,25-148-16,25-1 0,-49 125 16,-26 173-1</inkml:trace>
  <inkml:trace contextRef="#ctx0" brushRef="#br0" timeOffset="123315.99">11237 10765 0,'0'-25'0,"0"50"0,0-74 15,0 24 16,24 0-15,1 25 0,0-25-1,74 50 1,-24 25 0,-26 49-1,-74 25 1,-74 0-1,50-50 1,24-74-16,0 0 16,25-25-1,25 1 1,24-1 15,26 25-31,-1 25 16,-24 24 15,-25 26-15,-50-50-16,25 74 15,-25-74-15,-49 74 16,-1-74 0,-98-25-1</inkml:trace>
  <inkml:trace contextRef="#ctx0" brushRef="#br0" timeOffset="123789">12229 10740 0,'-25'-24'15,"0"24"1,0 24-16,0-24 16,1 0-16,-26 25 15,-24 25 1,49-25-16,-50 99 15,51-100-15,-1 76 16,25 24 0,74-25-1,25-49 1,50-50 15,-74-50-31,-75 0 16,-75 1 15,-24 49-15,-25 25-1,99-25-15,-49 74 16,49 0-16</inkml:trace>
  <inkml:trace contextRef="#ctx0" brushRef="#br0" timeOffset="124200.99">12626 10815 0,'0'0'0,"-25"0"15,0 25 16,25-1-15,-25-24-16,25 50 16,0 24-1,0 26 1,50-1 0,24-25-1,25 26 1,-49-51-1,-25-24 1,0 25 0,-75-1-1,0 26 1,-49-26 0,-25-24-1</inkml:trace>
  <inkml:trace contextRef="#ctx0" brushRef="#br0" timeOffset="124386.99">12427 10815 0,'0'0'0,"25"0"0,-25-25 15,25 25 1,49-25-1,25 0 1,149 25 0</inkml:trace>
  <inkml:trace contextRef="#ctx0" brushRef="#br0" timeOffset="124731.99">13692 10443 0,'0'0'0,"0"25"15,-25-25-15,25 24 32,-24-24-17,-26 100-15,25-1 16,-49 0-1</inkml:trace>
  <inkml:trace contextRef="#ctx0" brushRef="#br0" timeOffset="124931.99">13345 10492 0,'0'0'0,"25"0"16,-25 25 0,25-25-1,24 25-15,26 74 16,49 50 0</inkml:trace>
  <inkml:trace contextRef="#ctx0" brushRef="#br0" timeOffset="125099.99">13345 10666 0,'0'0'0,"25"0"16,0 0-1,24 25 1,199 49-16</inkml:trace>
  <inkml:trace contextRef="#ctx0" brushRef="#br0" timeOffset="125885.99">14387 10195 0,'0'0'16,"0"-25"0,0 0 15,25 25-15,24-25-1,75 1 1,25 24-1,-75 24 1,-74 76 0,-74-26-1,49-49-15,-74 49 16,74-49 0,-24 0-1,24-25-15,50 0 16,49 0 15,25 0-15,0 25-1,-49 24 1,-25 26 0,-75-1-1,-24 0 1,-75-49-1,25-25 1,0-99-16</inkml:trace>
  <inkml:trace contextRef="#ctx0" brushRef="#br0" timeOffset="126330.99">15652 10046 0,'0'0'0,"-25"0"0,0 0 31,0 0-16,-49 50 1,0 24 0,-51 50-1,26 0 1,50 0 15,73 0-31,76 0 16,49-99 15,-125-50-31,125 0 16,-124 25-16,49-74 15,-98-1 1,-100 26 0,0 49-1,-125 99 1</inkml:trace>
  <inkml:trace contextRef="#ctx0" brushRef="#br0" timeOffset="126865.01">16098 10170 0,'0'-25'16,"0"0"0,25 25-16,0-24 15,49 24 1,1 24 15,-26 26-31,-24 74 16,-75 0 15,26-99-31,-51 74 16,50-99-16,-49 50 15,74-26 1,25-24 0,0 0-1,74 0 1,0 0-1,124 25 1</inkml:trace>
  <inkml:trace contextRef="#ctx0" brushRef="#br0" timeOffset="127115.01">17090 9922 0,'0'0'0,"-24"0"15,24-25 1,0 50 0,-25-25-1,25 49 1,-50 76 0,1 73-1,-1-24 1,25 49-1,-49 50-15</inkml:trace>
  <inkml:trace contextRef="#ctx0" brushRef="#br0" timeOffset="127798.99">17115 10691 0,'0'0'0,"0"-25"0,0 0 16,0 0-1,0 1 1,0-1 0,25 25-1,49-25 1,-49 50-16,74 0 16,-74-25-16,50 74 15,-75 0 1,-25 26-1,0-76-15,-99 76 16,99-100-16,-24 49 16,24-49-1,74-49 1,26 24 15,24 25-15,-25 49-16,-24 26 31,-50 24-15,-74 0-1,-50-49 1,-100-25 0</inkml:trace>
  <inkml:trace contextRef="#ctx0" brushRef="#br0" timeOffset="128264.99">18132 10592 0,'0'0'0,"-25"0"16,1 0 0,-1 0-1,-50 24 1,1 51 0,-25 24-1,49 0 1,50 50-1,25-50 1,74-24 0,0-26-1,1-73 1,-51-26 0,-98-49-1,-51 49 1,76 50-1,-100 0 1,99 25-16,-50 0 16,51-1-16,-51 101 0</inkml:trace>
  <inkml:trace contextRef="#ctx0" brushRef="#br0" timeOffset="128647.99">18529 10666 0,'0'0'0,"-25"0"16,0 0 0,1 25-1,-1 0-15,-25 49 16,50 25 15,25 25-15,0-99-16,49 74 15,-49-74-15,99 74 16,-25-24 0,-24-26-1,-50-24 1,-50 0-1,-99 25 1,74-50-16,-99 0 16,-74-25-16</inkml:trace>
  <inkml:trace contextRef="#ctx0" brushRef="#br0" timeOffset="128815.01">18380 10641 0,'0'0'16,"25"0"-1,-25 25 1,25-25 0,99 74-16</inkml:trace>
  <inkml:trace contextRef="#ctx0" brushRef="#br0" timeOffset="129012.99">19496 10864 0</inkml:trace>
  <inkml:trace contextRef="#ctx0" brushRef="#br0" timeOffset="129415">20216 10815 0,'0'0'0,"25"0"0,-1 0 16,1 0-1,50 0 1,49 0 15,49 25-31,125-25 16,-124 0-1,-26 24 17,-98 1-17,49 0 1,0-25 0,-49 25-16,99-25 15,-99 0-15,98 0 16,-48 25-1,-51-1 1,1 1 0,24 0-1,-49 0-15,173-25 0</inkml:trace>
  <inkml:trace contextRef="#ctx0" brushRef="#br0" timeOffset="132347.99">3051 13047 0,'25'0'0,"-50"0"0,25-25 0,0 50 47,0 0-32,0 0 1,0 0-16,0 24 16,0 75-1,0-99-15,0 99 16,0-99-16,-50 124 15</inkml:trace>
  <inkml:trace contextRef="#ctx0" brushRef="#br0" timeOffset="132747.99">3101 13444 0,'0'0'0,"24"0"0,-24-25 15,25 25 17,0 0-17,74 0 1,25 50-1,0 0 1,-25 74 0,-49-50-1,-50-49-15,25 49 16,-25-49-16,0 49 16,-75 26-1,-24-26 1,-25 0-1,-149-98 17</inkml:trace>
  <inkml:trace contextRef="#ctx0" brushRef="#br0" timeOffset="133063.99">3125 13097 0,'0'0'0,"25"0"0,0 0 47,0 0-47,0 0 15,74-25 1,0 25 0,-49 0-16,198 0 0</inkml:trace>
  <inkml:trace contextRef="#ctx0" brushRef="#br0" timeOffset="133830.99">4316 13295 0,'-25'-24'0,"25"-1"31,0 0 0,-25 25-31,25-25 16,-24 0 0,-26 0-1,25 1 1,-24 48 0,-1 26-1,-24 25 1,24 98-1,0-24 1,50 25 0,25-50-1,50-25 1,24-25 0,50-74-1,24-49 1,-24-75-1,-124 0 17,-100-25-17,-24 25 1,-25 25 0,25 24-1,25 125-15</inkml:trace>
  <inkml:trace contextRef="#ctx0" brushRef="#br0" timeOffset="134263.99">5035 13915 0,'-24'0'0,"-1"-24"16,0 24-1,0 24 16,25 1-15,0 0 0,-25-25-16,50 25 15,0 0 1,0-50 0,0-25-1,-1 25 1,-48 1-1,-1-1 17,-25 50-32</inkml:trace>
  <inkml:trace contextRef="#ctx0" brushRef="#br0" timeOffset="134881">5184 13146 0,'0'0'0,"-25"0"0,1 0 15,24-24 1,0 48 0,24-24 15,1 0-16,0 0-15,74-24 16,75-1 0,-149 25-16,148-25 15,-123 25-15,74 0 16,-50 0 0,-49 0-1,-50 0 1,25-25-1,-24 25 17,24 25-17,-25 0 1,25 0 0,-25 49-1,0 100 1,25 24-1,-25 1 1,-24 98 0</inkml:trace>
  <inkml:trace contextRef="#ctx0" brushRef="#br0" timeOffset="135231">7020 13097 0,'0'-25'0,"-25"50"31,0 0-15,25-1 0,-25 26-16,-49 124 15,74-125 1,-50 150-16,50-150 15,-74 323-15</inkml:trace>
  <inkml:trace contextRef="#ctx0" brushRef="#br0" timeOffset="135700.99">6573 12973 0,'0'0'0,"0"-25"15,-25 25-15,1 0 31,-1 0-31,-25 0 32,-24 50-17,49-1 1,25-24-16,-25 25 16,50-26-16,-25 1 15,25 0-15,49 0 16,-74 0-16,99-25 15,1-75 1,-51-24 0,-74 0-1,-74 24 1,25 75 0,-75 124-1</inkml:trace>
  <inkml:trace contextRef="#ctx0" brushRef="#br0" timeOffset="136129.99">7441 13816 0,'0'-25'0,"0"50"0,-24-50 16,-1 25 0,0 0-16,0 25 15,-24 50 1,-1-1 15,50 0-15,0-49-16,50 50 15,-26-51-15,26-24 16,124-49 0,-100-50-1,-49-25 1,-50 0-1,-99 24 1,99 76-16,-198 98 16</inkml:trace>
  <inkml:trace contextRef="#ctx0" brushRef="#br0" timeOffset="136799.99">2158 12849 0,'0'25'16,"-25"-25"-1,25 24-15,-25 51 16,25 49 0,0 124-1,25 25 1,-25-199-16,50 174 15,-50-173-15,49 148 32,-24 50-17,-25-224-15,0 125 16,0-124-16,0-26 0,-25 175 0</inkml:trace>
  <inkml:trace contextRef="#ctx0" brushRef="#br0" timeOffset="138229.99">1885 12750 0,'-25'0'0,"50"0"63,0 0-48,0 0-15,0 0 16,-1 24-16,100-24 16,100-24-1,123 24 1,-25-25 0,26 0-1,-274 25-15,249-25 16,-224 25-1,223 0-15,100 0 32,-25 25-17,-100-25 1,125 25 0,-50 0-1,-25-25 1,-247 24-16,247 1 15,-273-25-15,150 25 16,-150-25-16,174 25 16,-198-25-16,98 25 15,76-1 1,-150-24 0,25 25-1,-24-25 1,-26 0-1,-49 25 17,-24-25-1,24 25-15,0 0-16,-25-1 15,25 1-15,0 25 16,0 24-1,0 50 1,25 75 0,-1 74-1,1-149 1,-25-75-16,0 100 16,0-99-1,25-1-15,0 100 16,-25-124-16,25 49 0,-25-49 0,49 124 15,-49-124-15,25 99 32,0 25-17,0-50 1,-25 0 0,-25-25-1,25-24 1,-25-25-1,0 0 1,-24-1 0,-26-24-1,-74 0 1,125 0-16,-150 0 16,99 25-16,-148-25 15,-25 25 1,-49 0 15,-26 0-15,249 0-16,-348-1 15,348-24-15,-274 25 16,1-25 0,-50 25-1,124-50 1,75 25-1,-199 0 1,124 0 0,75 0-1,-50 0 1,74 0 0,-24 25-1,49-25 1,-25 25-16</inkml:trace>
</inkml:ink>
</file>

<file path=ppt/ink/ink42.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20:20:20.734"/>
    </inkml:context>
    <inkml:brush xml:id="br0">
      <inkml:brushProperty name="width" value="0.05292" units="cm"/>
      <inkml:brushProperty name="height" value="0.05292" units="cm"/>
      <inkml:brushProperty name="color" value="#C00000"/>
    </inkml:brush>
  </inkml:definitions>
  <inkml:trace contextRef="#ctx0" brushRef="#br0">18802 2828 0,'0'0'0,"0"-25"16,0 0-1,0 0 1,0 50 140,0 0-156,0 0 0,0 0 16,0 148 0,0-49-1,0 25 1,0-99-1,0-26-15,0 1 16,0 0-16</inkml:trace>
  <inkml:trace contextRef="#ctx0" brushRef="#br0" timeOffset="533.99">18752 2778 0,'-24'-49'0,"24"24"32,24 0-17,-24 0 1,124-99 15,-74 99-31,49-24 16,0 73-1,-49 51 1,0-1 15,-1 26-15,-24-1 0,-25-25-1,-25 1 1,25-51-16,-25 26 15,1-25-15,-26 0 16,-24-1 0,-26-24-1,-73 0 1</inkml:trace>
  <inkml:trace contextRef="#ctx0" brushRef="#br0" timeOffset="1100">19943 2530 0,'-25'0'63,"25"25"-63,-25-25 15,1 25 1,-26 24 0,25-49-16,-49 75 15,74-50-15,-75 74 16,26 0-1,-1 0 1,50 0 0,25-49-1,0-25-15,0 49 16,-1-74-16,51 50 16,-1-1-1,1 26 1,-1-26-1</inkml:trace>
  <inkml:trace contextRef="#ctx0" brushRef="#br0" timeOffset="1467">20315 2729 0,'0'0'0,"-25"0"16,25 24 15,25 1-15,-25 0-1,0 0 1,25 49 0,0 1-1,-25 24 1,24-74-16,-24 99 15</inkml:trace>
  <inkml:trace contextRef="#ctx0" brushRef="#br0" timeOffset="1950">20588 2480 0,'-25'-24'0,"50"24"47,0 0-32,-1 24 1,1-24-16,-25 25 0,75 25 16,-1 24-1,1 1 1,24 74-1,-50-50 1,-24 0 0,-25 25 15,-25 0-15,-24-50-1,-50 75-15</inkml:trace>
  <inkml:trace contextRef="#ctx0" brushRef="#br0" timeOffset="7149">14808 3795 0,'0'-25'16,"-24"1"15,24-1 0,24 25 1,-24-25-17,25 25 1,-25-25-16,50 25 15,-1 0 1,26 50 0,-50-1-1,-1 26 1,-24-1 0,-24 1-1,-1-26 1,25-24-16,0 0 15,-25-25-15,25-25 47,0-25-31,0 1 0,0-50-1,25-1 1,24 26-1,-24 49 1,25-25 0,-1 50-1,1 25 1,-25 0 0,49 50-1,-49-1 1,-25 25-1,25-49 1,-50 24 0,0-24-1,25-25 17,-25-50-17,1-25 1,24-24-1,24-25 1,1-1 0,50 1-1,-26 49 1,1 26 0,-25 48-1,0 51 1,-1-1-1,1 26 1,-25-1 0,25 25-1</inkml:trace>
  <inkml:trace contextRef="#ctx0" brushRef="#br0" timeOffset="7665.99">16173 3721 0,'-25'-25'31,"50"50"-31,-50-75 16,0 50 0,25-25-16,-50-24 15,1 24 17,-1 25-17,-24 49 1,24 26-1,25-1 1,25 1 0,25-1-1,25 1 1,49-75 0,0-25-1,-24-25 1,-75 25-16,0-74 15,0 74-15,-50-49 16,0-1 0,-24 51 15,24 73-31</inkml:trace>
  <inkml:trace contextRef="#ctx0" brushRef="#br0" timeOffset="8335.99">16942 3721 0,'0'0'0,"0"-25"16,0 0 0,-25 25-16,25-50 15,-50-24 17,-24 49-17,-1 0 1,-24 50-1,0 74 1,25-24 0,49 24-1,50-49 1,24-1 0,75-24-1,50-74 1,-75-1-1,-25-74 1,-74-25 0,-24 0 15,24 100-31,-25-26 16,0 50-16,25 1 0,-25-26 15,25 25 1,-25 25-1,50 0 1,-25 50 0,0 49-1,25-74-15,-25 124 16,25-125-16,-25 150 16,25-25-1,-25 49-15</inkml:trace>
  <inkml:trace contextRef="#ctx0" brushRef="#br0" timeOffset="24353.99">22423 2456 0,'0'24'47,"0"1"-16,-24-25-31,24 25 0,0 49 16,0 26 0,-25 49-1,25 24 1,0-148-16,0 124 16,0-124-1,0 123 1,0 1-1,0-99-15,0 74 16,-25-74-16,25-26 0,0 51 16,-25 49-1,0-25 1,1-25 0,24 1-1,-25-50 16,25 74-31</inkml:trace>
  <inkml:trace contextRef="#ctx0" brushRef="#br0" timeOffset="25297">22423 2480 0,'0'0'0,"-24"0"0,48 0 63,1 0-48,0 0-15,0 0 16,24 0-16,150-24 16,148-1-1,-74 0 1,25 25-1,-249 0-15,100 0 16,-124 0-16,74 0 16,-49 0-1,-50 25 110,0 0-109,0-1-16,0 125 16,0-25-1,0-99-15,0 99 16,0-74-16,0 123 15,25-24 1,-1 74 0,-24 1-1,0-26 1,0-74 0,0 0 15,0-49-16,0-1 1,0 0 0,0-24-1,0 24 1,0 1 0</inkml:trace>
  <inkml:trace contextRef="#ctx0" brushRef="#br0" timeOffset="26133">22250 4242 0,'0'24'62,"0"1"-46,0 0-16,0 0 15,0 0-15,25-1 16,-25 51 0,0-50-1,24-1-15,-24 1 16,0 0-1,25-25-15,0 0 32,0 0-17,-25-25 1,49 25-16,26-25 31,-1 25-15,25 0-1,125 0 1,-75 0 0,49 0-1,-49 0 1,24 25 0,-73 0-1,24-25 1,25 25-1,-25 0 1,0-1-16</inkml:trace>
  <inkml:trace contextRef="#ctx0" brushRef="#br0" timeOffset="26996.99">23093 3175 0,'0'25'93,"0"0"-46,0-1-47,0 26 0,0 0 16,25 49-1,-25 0 1,0-74 0</inkml:trace>
  <inkml:trace contextRef="#ctx0" brushRef="#br0" timeOffset="27913">22349 2977 0,'0'24'78,"25"-24"-78,0 25 15,-1-25 1,1 0-16,50 50 16,123-50-1,-148 25-15,198-25 16,-174 0-16,100 0 16,49-25-1,-124 50 1,-24-25-16,-1 0 15,-49 0-15,49 0 16,-24 24 0,0-24-1</inkml:trace>
  <inkml:trace contextRef="#ctx0" brushRef="#br0" timeOffset="28563">22250 3597 0,'0'0'16,"25"0"15,-1 0-15,26 0 0,49 24-1,-24 1 1,-1-25-16,25 25 15,-49-25-15,124 25 16,-125-25-16,150 25 16,-150-25-16,125 25 15,-25-25 1,-1 24 15,-24 1-15,-24-25-1,24 0 1,0 0 0,-75 0-1,1 0 1,-25 0 0</inkml:trace>
  <inkml:trace contextRef="#ctx0" brushRef="#br0" timeOffset="31811.99">23540 3373 0,'24'-24'16,"-48"24"31,24-25-32,-25 25 32,25 25-47,-25-25 16,0 24-1,0 1-15,25 0 16,25 0 15,0 0-15,25-1-1,-1-48 1,-24-1 0,-25 0-1,-25 0 1,0 0 0,1 1-1,-26 48 1,25-24-1,25 25 1,0 0 0,0 0-1,25-25 1,0 0 0,0 0-1,-1-25 16,-24 0-15,-24 25 0,24-25-1,-25 25 1,0 0 0,25 25-16</inkml:trace>
  <inkml:trace contextRef="#ctx0" brushRef="#br0" timeOffset="40712">23540 3398 0,'0'25'62,"0"-50"-62,0 50 63,24-25-32,1 0-16,-25 25-15,50-25 16,-25 25 0,49-25-1,0 24 1,-49-24 15,50 0-31,-26 25 31,-24-25-15,25 0 0,-25 25-1,24-25 1,-24 0 0,0 0-1,24 0 1,-24 0-1,25 25 1,-25-25 0,-1 0-1,1 0 1,0 0 0,0 0-1</inkml:trace>
  <inkml:trace contextRef="#ctx0" brushRef="#br0" timeOffset="41194.99">24433 3249 0,'0'0'0,"0"-24"16,-25 24-1,25 24 63,0 1-62,-25 50 0,25-51-1,0 1-15,0 25 16,0 49-1,-25 0 1,25-49 0,0 24-1,0-49 1,0 0 0</inkml:trace>
  <inkml:trace contextRef="#ctx0" brushRef="#br0" timeOffset="42494">24408 3299 0,'0'-25'0,"0"0"32,0 1-1,0-1 0,-25 0-15,50 25-1,0 0 48,-1 25-63,1-25 15,50 25 1,-1-25 0,0 24-1,-24 1 1,0-25 0,-1 0-1,-24 0 1,0 0 15,0 0 0,0 0-15,-25 25 140,0 0-140,0 0-16,0-1 15,0 1 1,24 0 0,-24 49-1,0-24 1,0 24 0,0 1-1,0-25 1,0-1-1,0 1 1,0-25 0,0-1-1,0 26 1,0-25 0,-24-25 62,-1 0-31,25-25-32,-25 25-15,0 0 0,0 0 16,-24-25-1,-1 25 1,0 0 0,1-25-1,-1 25 1,25 0 15,25-24-31,-49 24 16,24 0-16,0 0 15,0 0 1,-24 0-16</inkml:trace>
  <inkml:trace contextRef="#ctx0" brushRef="#br0" timeOffset="43626">23564 3423 0,'25'0'62,"-25"-25"-62</inkml:trace>
  <inkml:trace contextRef="#ctx0" brushRef="#br0" timeOffset="74736.98">9897 5308 0,'-25'0'0,"25"-25"47,25 25-31,0 0 15,0 25-31,-1-25 15,1 0-15,0 0 0,99 0 16,-74 0 0,99 0-16,-1 0 31,76-25-15,-1 25-1,-99 0 1,-75 0-16,51 0 15,-75 0-15,74 25 16,-25-25 0,50 0-1,-49 0 1,-26 0 0,1 0-1,-25 0 1</inkml:trace>
  <inkml:trace contextRef="#ctx0" brushRef="#br0" timeOffset="76540">23937 1538 0,'-25'0'0,"25"-25"0,-25 25 31,25-25-15,25 25-1,-25 25 1,0 0 15,25 24-31,24 76 16,26-1-1,-26 0 17,26-75-17,-51 1 1,26-50-1,-50-25 1,50-25 0,-26 1-1,1 49-15,50-75 16,-51 51-16,76-51 16,148-49-1,-75 50 1,-24 24-1,-50 25 1,-123 25 15,24 25-15,-75 0-16</inkml:trace>
  <inkml:trace contextRef="#ctx0" brushRef="#br0" timeOffset="88105.99">16371 6375 0,'-25'0'0,"0"0"31,1 0-15,48 0 78,1 25-94,25-25 0,-25 0 0,24 0 15,51 0-15,148 24 16,-199-24-16,125 0 15,123 0 1,-73 0 0,-1 0-1,-25 0 1,-24 0 0,-100 25-1,26 0 16,-26-25-15,-49 25-16</inkml:trace>
  <inkml:trace contextRef="#ctx0" brushRef="#br0" timeOffset="95887.99">11435 7218 0,'0'0'0,"0"-25"0,25 25 93,0 0-93,-25 25 16,49-25 0,50 25-1,50-25 1,50 25 0,-1-25-1,-173 0-15,124 25 16,-124-25-16,74 0 15,25 24 1,0 1 0,-75-25-1,51 0 1,-1 0 0,25 0-1,-99 0-15,74-25 31,-74 25-31,0 0 0,49-24 16,50-1 0,-25 25-1,-24 0 1,-51 0-16,51 0 16,-50 0-16,24 0 15,26 0 1,-51 0-1,51 25 1,-1-25 0,-24 0-1,-25 0-15,24 24 16,-24-24 0,25 0-16,24 0 15,25 0 16,1 0-15,-26 0 0,-49 0-16,24 0 15,-24 0-15,50 25 16,-1-25 0,0 0-1,-24 0 1,0 25-1,24-25 1,0 0 0,-24 0-1,0 0 1,-26 0 0,26 0-16,-25 0 15,0 0-15,0 0 0,24 0 31,-24 0-31,25-25 16,24 25 0,-24 0-1,24 0 1,-24 0 0,24-25-1,-24 25 1,-1 0-1,1 0 1,-25-24 0,-1 24-1,26 0 1,-25 0 0,24 0-1,-24 0 16,0 0-15,0 24 15</inkml:trace>
  <inkml:trace contextRef="#ctx0" brushRef="#br0" timeOffset="98188">18876 7417 0,'25'0'78,"0"0"-78,0 0 0,0 0 15,-1 0-15,100 0 16,25 0 0,74 24-1,-74-24 16,199 0-15,-125 0 0,-74 0-1,-25 0 1,24 0 0,-23 0-1,48 0 1,-148 0-16,74 0 15,-74 0-15,99 0 16,0 0 0,25 0-1,-50 0 1,25 0 0,25 0-1,-25 0 16,25 25-15,-25-25 0,-25 0-1,50 0 1,-50 0 0,149 0-1</inkml:trace>
  <inkml:trace contextRef="#ctx0" brushRef="#br0" timeOffset="112519">5854 9203 0,'25'-25'47,"0"25"46,-1 0-93,51 0 16,-1 0 0,25 25-1,-49-25 1,-25-25-1,24 0 1,-49 0 0,25 0-1,-25 1 1,25 24 0,-25 24-1,50-24 16,-26 25-31,1-25 0,0 0 16,25 0 0,-26 0-1,26 0 1,-25-25 0,0 1-1,24-1 1,-24 0-1,0 50 1,24-25 0,1 25-1,0-1 1,-1-48 0,26-1-1,-26 0 1,-24 0 15,0 25-15,-25-25-1,25 50 1,0 0 0,24 0-1,1 0 1,-1-1-1,-24-24 1,0-24 0,0-1-1,-25 0-15,25 0 16,-25 0 0,24 25-1,1 0 1,-25 25-16,50 0 15,-1 0 17,26 0-17,-1-25 1,-24 0 0,-1 0-1,1-50 1,0 50-1,-1-25 1,1 50 0,24 0-1,-24 0 1,24 24 0,1-49-1,-1-25 1,1 1-1,-26-1 17,1-25-17,-1 25 1,-24 25-16,25 0 16,-50 25-16,25-25 0,24 25 15,26 25 1,-1-1-1,-24-49 1,74 25 0,0-50-1,-50 0 1,1-24 0,-26 24-1,1 25 1,-25 25-1,49 24 17,-24-24-17,24 0 1,25-25 0,0-25-1,-24-24 1,-26 24-1,-24 0 1,25 25 0,0 25-1,-1 0 1,50 24 0,-24 1-1,-26-50 1,1 0-1,0-25 17,-1 0-17,1 0 1,-25 25 0,-1 25-1,26 25 1,0-25-1,-26-25-15,26 24 16,-25-24-16,24 0 16,-24-24-16,50 24 15,-75-25-15,49 0 16,-24-25 0,0 50-1,0 0 1,-1 0-1,-24 25 1,50 0 0,0 25-1,-1-26 1,26-24 0,-50 0-1,24-24 1,-24 24-1,25-25 1,-26 50 0,1-25-16</inkml:trace>
  <inkml:trace contextRef="#ctx0" brushRef="#br0" timeOffset="114451.99">12750 9054 0,'24'0'31,"-24"25"-16,25-25-15,-25 24 16,25-24-16,0 0 16,74 0-1,25 0 1,0 0 0,25 0-1,-25 0 1,25 0-1,-124 0 1,99 0 0,-100 0-16,76 0 15,-1 0 1,74 0 0,-98 25-1,99-50 1,-26 25-1,-24 0 1,25 25 0,-25-25-1,0 0 1,25 0 0,50 25-1,-1-25 1,-24 0-1,-26 0 17,-24 0-17,50 0 1,0 0 0,-25 0-1,-1 0 1,-48 25-1,48-25 1,-48 0 0,48 0-1,-24 0 1,50 0 0,-25 0-1,-50 0 1,100 0-1,-100 0 17,0 0-17,-74 0-15,49 25 16,-49-25-16,74 24 16,-74-24-16,0 0 15,124 25-15</inkml:trace>
  <inkml:trace contextRef="#ctx0" brushRef="#br0" timeOffset="129499.99">9922 9575 0,'-50'0'32,"25"0"30,25 24-46,0 1 15,25-25 0,0 0-15,0 0-1,-25-25-15,25 25 16,-25-24 0,-25 24 77,0 0-77,25 24 47,-25-24-63,50 0 0,0 0 15,-25-24 32,25 24-47</inkml:trace>
  <inkml:trace contextRef="#ctx0" brushRef="#br0" timeOffset="135231.99">0 11112 0,'25'0'16,"-25"25"-16,25-25 0,-1 0 15,1 0-15,74 0 32,1 25-17,-26-25 1,-24 0-1,-26 0-15,51 0 16,-50 0-16,24-25 16,1 25-1,0 0 1,-26 0 0,26 0-1,-25 0-15,24 0 16,-24 0-16,0 0 15,25 0 1,-26 0 0,26 0-1,24 0 17,-24 0-17,0 0 1,24 0-1,-49 0 1,74 0 0,-49 0-1,-1 0 1,1-25 0,-1 25-1,1 0 1,0 0-1,24-24 1,1 24 0,-51 0-1,1 0 1,0-25 0,0 25-16,0 0 15,-1 0 1,26 0-1,0-25 1,-1 25 0,-24 0-16,25-25 15,-26 25-15,1 0 16,0 0 0,49 0-1,-24 0 1,24 0-1,-24 0 1,-25 0 0,49 0-1,-24 0 17,49 0-17,-49-25 1,-1 50-1,26-25 1,-26 0 0,1 0-1,0 0 1,-1 0 0,-24 0-1,0 0-15,24 0 16,-24 0-1,0 0-15,25 0 16,-1 0 0,26-25-1,-26 25 17,-24 0-32,0 25 15,24-25-15,-24 0 16,50 0-1,-26 0 1,26 0 0,-26 0-1,26 0 1,-50 0 0,49 0-1,0 0 1,-24 25-1,24-25 1,1 0 0,-1 0 15,1 25-15,24-25-1,-25 0 1,1 0-1,-1 0 1,1 25 0,-1-25-1,0 0 1,1 0 0,-1 0-1,-24 0 1,24 0-1,25 0 1,-24 0 0,49 0-1,-50 0 17,1 24-17,49-24 1,-25 0-1,0-24 1,25 24 0,-49 0-1,-26 0 1,50 0 0,25 0-1,0 0 1,-24 0-1,-1 0 1,0 0 15,25 0-15,-25 0 0,1 0-1,-1 0 1,0 0-1,-25 0 1,50-25 0,-24 25-1,24-25 1,-25 0 0,-74 25-16,49 0 15,-49 0-15,49-25 16,26 25-1,-1 0 1,0 0 0,-25 0-1,1 0 17,-1 0-17,25 25 1,1-25-1,-26 0 1,25 0 0,-24 0-1,-1 0 1,1 0 0,24 0-1,-50 0 1,1 0-1,0 0 1,-26 0 0,26 0 15,24 25-15,-24-25-1,-25 0 1,24 25-1,1-25-15</inkml:trace>
  <inkml:trace contextRef="#ctx0" brushRef="#br0" timeOffset="136298">10840 10220 0,'0'-25'0,"-25"25"31,25-25-15,-25 25-16,-25-25 15,1 0 17,24 25-17,-74 25 1,49 0-1,-24 49 1,-25 26 0,49-26-1,0 25 1,26 0 0,24-74-16,24 74 15,-24-74-15,25 25 16,0-25-16,49 74 15,-49-74 1,50 24-16,49-24 16,0 0-1,24-50 17,-24-49-17,-49-1 1,-26-74-1,-73 1 1,24 123-16,-75-99 16,50 74-16,-49 1 15,-25-26 1,0 50-16</inkml:trace>
  <inkml:trace contextRef="#ctx0" brushRef="#br0" timeOffset="138798">6648 11708 0,'0'0'0,"24"0"0,1 25 16,0-25 0,0 0-1,49 24-15,50-24 32,-24 0-17,-26 25 1,-49-25-16,49 0 15,-49 0-15,25 0 16,24 0 0,0 0-1,1 0 1,49-25 0,-99 25-16,74 0 15,-74 0-15,49 0 16,25 0-1,1 0 1,-26 0 15,-24-24-31,24 24 0,-49 0 16,74 0 0,-25 0-1,-49 0-15,25 0 16,-25 0-16,49 24 15,50-48 1,-25 24 0,-74 0-16,99 0 15,-99 0-15,49 0 16,-49 0-16,74 0 16,-74 0-16,74 0 15,-24-25 1,49 25-1,-50 0 1,25 0 0,1 0-1,-1 0 17,-25 0-17,1 0 1,24 0-1,0 0 1,-24 0 0,-51 0-16,26 0 15,-25 0-15,24 0 16,26-25 0,-50 25-16,24 0 15,1 0 1,-25 0-16,74 0 15,25 0 1,-75 0 0,75 0-1,-24 0 17,-26 0-17,50 0 1,-49 0-1,24 0 1,0 0 0,-25-25-1,26 25 1,-76 0-16,100 0 16,-99 0-16,50 0 15,49 0 1,0 0-1,-25 0 1,0 0 0,-74 0-16,49 0 15,-49 0 1,74-25 0,-24 25-1,-50 0-15,74 0 16,-74 0-16,24 0 15,75 0 1,-49 25 0,24-25-1,0 0 1,-74 0-16,25 0 16,-26 0-16,26 0 15,49-25 1,-24 25-1,24 25 1,-50-25 0,26 0 15,-50 0-31,49 0 16,-49 0-16,49 0 15,50 25 1,0-25-1,-24 0 1,48 25 0,-24-25-1,-99 0-15,74 0 16,-74 0-16,124 25 16</inkml:trace>
  <inkml:trace contextRef="#ctx0" brushRef="#br0" timeOffset="139933">9153 12328 0,'0'-25'0,"25"25"31,24 0 0,-24 0-31,99 0 16,50 25-1,49 0 1,149 0 0,-49-1-1,73 1 1,-98 0 0,74 0-1,-74-25 1,124 25-1,-125-25 1,26 0 0,-100 0-1,-25 0 17,-24 0-32</inkml:trace>
  <inkml:trace contextRef="#ctx0" brushRef="#br0" timeOffset="140534.99">10145 13097 0,'25'0'16,"0"0"0,0 0-16,123 0 15,51 25 1,49-1 15,149-24-15,24 0-1,-73 0 1,24-24 0,-75 24-1,1 0 1</inkml:trace>
  <inkml:trace contextRef="#ctx0" brushRef="#br0" timeOffset="142280.99">16148 13469 0,'0'0'0,"25"-25"0,-1 25 16,1 0-1,50 0 1,49 0 0,0 0-1,0 0 1,99-25 0,-74 25-1,74 0 1,0 25-1,-173-25-15,198 0 16,-198 0-16,98 25 16,100-25-1,-198 0 1,148 0-16,-148 0 16,173 0-1,-24 25 1,-125-25-16,100 0 15,-125 0-15,75 0 16,100 25 0,-1-1-1,-25 1 1,-49-25 0,50 0-1,-26 0 1,-24 0-1,50 0 1,-51 0 0,26 25-1,-25-25 17,0 25-17,24-25 1,1 25-1,-50-25 1,-99 0-16,99-25 16,-75 25-16,-24 0 0,74 0 15,50 0 1,-124 0-16,74 0 16,-49 0-16,49 0 15,50 0 1,25 0-1,-1 25 1,-49-25 0,-74 0-1,74 24-15,-99-24 16,24 0-16,50 0 31,25 0-15,-99 0-16,75 0 15,-76 0-15,51 0 16,74 0 0,-75 25-1,75-25-15</inkml:trace>
  <inkml:trace contextRef="#ctx0" brushRef="#br0" timeOffset="168267">14312 14511 0,'-25'0'47,"50"0"47,0 0-94,0 0 0,25 0 16,24 0-16,149 0 31,-148 0-31,197 0 16,-48 0-1,-26 0 1,-24 0 15,-25 0-15,24 0-1,-74 0 1,50-25 0,-50 25-1,-24 0 1,24 0-1,0 25 1,25-25 0,-49 0-1,-50 0-15,49 0 16,-49 0-16,49 0 16,1 0-1,-51 0-15,51 0 16,-50 0-1,49 0 1,25 0 0,0 0-1,-24 0 1,24 0 0,-24 0-1,-26 0 1,-24 0-16,25 0 15,-26 0-15,1 0 16,25 0 0,-25 0-1,24 0 1,1 0 0,-1 0-1,26 0 1,-50 0 15,-1 0-15,-24 25-16,25-25 15,-25 24-15</inkml:trace>
  <inkml:trace contextRef="#ctx0" brushRef="#br0" timeOffset="169459.99">20985 14560 0,'0'-24'0,"0"-1"31,0 50 0,0-1 16,25-24-31,-1 25-16,1-25 0,0 0 16,124 25-1,24 0 1,175-25-1,-100 25 1,-199-25-16,175 0 16,-175 0-16,174 0 15,-74 0 1,-124 24-16,99-24 16,-99 0-16,74 25 15,75 0 1</inkml:trace>
  <inkml:trace contextRef="#ctx0" brushRef="#br0" timeOffset="171863.99">3448 15379 0,'-25'0'15,"50"0"17,0 0-1,-1 0-15,1 0-16,0 0 15,49 25 1,26-25-1,49 0 1,-25 25 0,24-25-1,26 0 1,24 0 0,-49 0-1,-124 0-15,149 0 16,-149 0-16,24 0 15,50 0 1,25 0 0,75 0-1,-26 0 1,26 0 0,-25 0-1,-1 24 1,-49-24-1,-25 0 1,1 0 0,-26 0-1,0 0 1,-24 0 15,0 0-31,-1 25 16,1-50-1,-1 25 17,1 0-17,0 0 1,-25 25 0,-1-25-16,1 0 15,0 0-15,-25-25 16,50 25-1,-26 0 1,1 0 0,-25 25 171,0 0-140,0 0-47</inkml:trace>
  <inkml:trace contextRef="#ctx0" brushRef="#br0" timeOffset="174546.01">7813 15404 0,'25'0'62,"0"0"-46,0 0-1,0 0-15,-1 0 16,26 0 0,49 0-1,25 0 1,25 0 0,50-25-1,-1 25 1,0-25-1,-148 25-15,124 0 16,-149 0-16,148-25 16,1 0-1,-25 25 1,-125 0-16,76 0 16,-76 0-16,100-24 15,25 24 1,-25 0 15,-24 0-15,48 0-1,-48 0 1,-26 0 0,-49 0-16,49 0 15,-49 0-15,49 0 16,26 0-1,-1 0 1,-25 0 0,1 0-1,-1 0 1,-24 0 0,24 0-1,1 0 1,-26 0-1,26 0 17,-26 0-17,1 0 1,24 0 0,1 0-1,-1 0 1,0 24-1,26-48 1,-26 24 0,1 0-1,24 0 1,0 24 0,0-24-1,0 0 1,-24 0 15,-1 0-15,75 25-1,-75-25 1,-49 0-16,50 0 16,-51 0-16,51 25 15,-1-25 1,-49 0-1,0 0-15,25 0 16,-26-25-16,1 25 16,0 0-1,25 0 1,-26 0 0,26 0-1,0 0 1,-1 0-1,1 0 17,-1 25-17,-24-25 1,0 0 0,0 0 171,0 0-156,-1 0 1,1 0-1,25-25-16,-25 25 17,24 0-1,1 0-15,-1-25 15,26 25-16,49 0-15,50 0 32,-75 0-17,-74 0 1,-1 0 0,1 0-16,25 0 15,-25 0-15,-1 0 16,26 0-1,0 0 1,-26 0 0,26 0-1,24 0 1,1 0 0,-1 0-1,1 0 1,-1 0 15,-24 0-15,74 25-1,-25-25 1,0 0 0,0 0-1,1 0 1,-26 0-1,75-25 1,-50 25 0,25 0-1,-99 0-15,25 0 16,-26 0-16,51 0 16,-1-24-1,-24 24 1,-25 0-16,-1 0 31,-24 24 16,-24 1-31</inkml:trace>
  <inkml:trace contextRef="#ctx0" brushRef="#br0" timeOffset="183380.99">3125 16222 0,'-24'0'0,"24"-25"16,24 25 62,1 0-62,0 0-1,0 25-15,0-25 0,24 0 16,-24 0-16,74 25 16,-49-25-16,173 0 15,50 0 1,25 0 0,24-25-1,75-24 1,-50 24-1,-24 0 17,74 0-17,-75 25 1,-248 0-16,125 0 16,-150 0-16,125 0 15,-75 0 1,1 0-1,-51 0 1,-49 25 0</inkml:trace>
  <inkml:trace contextRef="#ctx0" brushRef="#br0" timeOffset="186642">17611 16024 0,'0'-25'0,"25"25"63,-25 25-63,25-25 15,0 0-15,0 0 16,74 0 0,74 25-1,26-1 1,98-24-1,76 25 1,-26 0 0,-99-25-1,-174 0-15,174 0 16,-198 25-16,198-25 16,-50 0-1,50 25 1,25-25-1,-74 0 1,24 24 0,-49-48 15,49 24-15,-25 0-1,26 0 1,-51 0-1,-49 0 1,0 0 0,25-25-1</inkml:trace>
  <inkml:trace contextRef="#ctx0" brushRef="#br0" timeOffset="192007">2778 16594 0,'0'0'0,"0"-24"16,-25 24 0,25-25-1,-24 25 17,24 25-1,0 24-16,0 125 1,0-1 0,24 51-1,-24 24 1,0-99 0,0-1-1,0 1 1,0-74-1,-24-26 1,24-24 0,0 0 15,0 0 0,0-1 16,0 1 0,24-25-47,1 0 31,0 0-15,0 0-1,0 0 1,-1 0-16,26 0 16,24-25 15,1 25-15,-1-24-1,1 24 1,24 0-1,-25 0 1,1 0 0,-26 0-1,26 0 1,-26 0 0,1 0-1,24-25 1,-24 25-1,-25 0-15,49 0 16,-49 0 0,0 0-16,49-25 31,-24 25-15,-25 0-16,24 0 15,-24 0-15,0 0 16,49 0-1,1 25 1,-26-25 0,1 0-1,-1 0 1,1 25 0,-25-25-1,24 0 1,1 24-1,0-24 1,-1 0 0,1 25 15,0-25-15,-1 0-1,-24 0 1,0 25-1,0-25 1,-1 0 140,-24 25-140,25-25 0,0 0-16,0 0 15,0 0 1,-1 0-1,1 0 1,0 0-16,0 0 16,0 0-1,-1 0 1,1-25 0,0 25-1,49 0 1,-24-25-1,0 25 1,24 0 0,-24 0 15,24 0-15,25 0-1,-49 0 1,24 0-1,-24 0 1,24 0 0,-24 0-1,-25 0 1,0 0 0,-1 0-1,1 0 63,0 0-46,-25 25-32,25-25 15,0 0 1,-1 0-1,1 0 17,-25-25 46,0 0-16,25 25-30,0 25-1,0-25-16,-1 0 1,51 0 0,-26 25-1,26-25 1,-26 0 0,1 0-1,0 0 1,-50 25-16,24-25 15,1 0-15,0 0 32,0 0-17,0 0 17,0 0-17,-1 0 1,26 0-1,-25 0 1,24 0 0,26 0-1,-26 0 1,1 0 0,0 0-1,-1 0 1,1 25-1,-25-25 1,-1 0 0,-24-25-1,25 50 17,0-25-1,0 0 0,0 0-15,-1 0-16,1 0 15,25 0 1,-1-25 0,1 50-1,24-25 1,26 0-1,-26 0 1,1 0 0,-51 0-16,51 0 31,-50 0-31,24 0 16,50 0-1,-49 0 1,0 0-1,-26 0 1,1 0 0,-50 0-1,50 0 63,25 0-15,-1 0-63,1 0 0,198 0 31,-198 24-15,-1-24-1,26 25 1,74 25 0,-50-25-1,-25-25 1,1 0 0,-51 0-1,1 0 1,25 0-1,-25 0 17</inkml:trace>
  <inkml:trace contextRef="#ctx0" brushRef="#br0" timeOffset="195226.99">3150 16594 0,'0'0'16,"-25"-24"-16,25-1 15,-24 25 16,48 0 32,1 25-47,0-25-16,0 0 0,99 24 15,49-24 1,26 0-1,99-24 1,-1 24 0,75 0 15,0-25-15,-74 25-1,24-25 1,26 25-1,-26-25 1,-49 25 0,-25-25-1,0 25 1,-49 0 0,24 0-1,0 0 1,25 0-1,-74 0 1,49-24 0,-74 24 15,99-25-15,25 25-1,-75-25 1,25 0-1,-24 0 1,-50 25 0,74-25-1,0 25 1,-24 0 0,-26-24-1,1 24 1,-149 0-16,99 0 15,-25 0 1,25 0-16,99 0 16,-24-25-1,-51 25 17,-98 0-32,124 0 15,-125 0-15,100-25 16,99 25-1,-25 0 1,1 0 0,-26 0-1,-148 0-15,148 0 16,-148 0-16,123 0 16,75 25-1,0-25 1,25 0-1,-25 0 1,25-25 0,-50 25 15,100 0-15,24 0-1,-99 0 1,25-25-1,25 25 1,-100 0 0,-148-25-16,148 25 15,-148 0-15,148 0 16,1-24 0,49 24-1,0-25 1,-99 25-1,99-25 1,-50 25 0,75-25 15,0 25-15,-75 0-1,-148 0-15,99 0 16,-100 0-16,150 0 15,24 0 1,0 0 0,-49 0-1,-125 0-15,150 0 16,-150 0-16,100 0 16,124 25-1,-50-25 1,25 0-1,25 0 1,0-25 0,-74 25 15,73-25-15,-222 25-1,49 0 1,-49 0-1,-25 0 1,-25 25 0,-25 0-1,25 49 1,-25 26 0,50 24-1,-25-99-15,0 99 16,0-100-16,25 76 15,0 123 1,-25 0 0,24 25-1,-24-25 17,0-24-17,0-26 1,0-24-1,-24-25 1,24-49 0,-25-1-1,0-24 1,0-26 0,0 1-1,-24 0 1,-26-25-1,-24 25 1,-50 0 0,0-25 15,-123 25-15,-125-25-1,25 0 1,-75 0-1,-24 0 1,74 0 0,-198-25-1,99 25 1,24 0 0,26-25-1,24 25 1,0 0-1,125 0 1,-175 0 0,100 0-1,0 25 17,50-25-17,49 0 1,25-25-1,-25 25 1,0 0 0,25 0-1,0-25 1,0 25 0,0-25-1,0 25 1,198 0-16,-123 0 15,123 0-15,-173 0 16,173 0-16,-173 0 16,173 0-16,-148-25 31,-100 25-15,50 0-1,50 0 1,-50-24-1,198 24-15,-123 0 16,123 0-16,-74 0 16,-149 0-1,75 0 1,-1 0 0,26-25-1,123 25-15,-49-25 16,74 25-16,-149-25 15</inkml:trace>
  <inkml:trace contextRef="#ctx0" brushRef="#br0" timeOffset="210271.99">24135 16991 0,'-25'25'16,"25"0"-16,0 0 15,-25-25-15,25 24 16,-24 76 0,-1-76-16,0 51 15,0-75-15,-24 99 16,-1-25-1,-25 26 1,1-1 0,24 0-1</inkml:trace>
  <inkml:trace contextRef="#ctx0" brushRef="#br0" timeOffset="210871.99">24333 16768 0,'0'0'0,"-24"0"0,24 25 15,-25 0 1,-25 24-1,-24 26 1,-50 73 0,0 1-1,99-124-15,-50 99 16,51-99-16,-1 0 16,-50 99-16,1 0 31,49-75-31,0-24 15,1 0-15,-76 99 16,1-74-16</inkml:trace>
  <inkml:trace contextRef="#ctx0" brushRef="#br0" timeOffset="211487.99">23564 16644 0,'0'0'15,"0"-25"-15,-24 25 0,-1-25 31,0 25-31,0 0 16,-49 25 0,-1 25-1,26 24 1,49 25 0,25-49 15,49 24-16,50-74 1,-25-74 0,-74-25-1,-25-25 1,-50 49 0,-24 1-1,0 49 1,24 75-1,25-1-15</inkml:trace>
  <inkml:trace contextRef="#ctx0" brushRef="#br0" timeOffset="212122">24408 17884 0,'0'0'0,"0"-25"0,0 1 31,-25 24-16,25-25 1,-50 0 0,26 0-16,-26 0 15,25 25-15,-49 25 16,24 25 0,-24-1-1,74-24-15,-25 74 16,25-74-16,0 50 15,25-75-15,74 49 16,-74-49-16,74 0 16,25-49-1,-25-26 1,-49-24 0,-125 25-1,-24 24 16,-25 50-15,50 25 0</inkml:trace>
</inkml:ink>
</file>

<file path=ppt/ink/ink43.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8894 13960 0</inkml:trace>
  <inkml:trace contextRef="#ctx0" brushRef="#br0" timeOffset="1687.56">6085 11561 0,'0'-19'16</inkml:trace>
  <inkml:trace contextRef="#ctx0" brushRef="#br0" timeOffset="8829.29">430 12138 0,'19'0'31</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in"/>
          <inkml:channel name="T" type="integer" max="2.14748E9" units="dev"/>
        </inkml:traceFormat>
        <inkml:channelProperties>
          <inkml:channelProperty channel="X" name="resolution" value="1612.54919" units="1/cm"/>
          <inkml:channelProperty channel="Y" name="resolution" value="1612.54919" units="1/cm"/>
          <inkml:channelProperty channel="F" name="resolution" value="1023.87494" units="1/in"/>
          <inkml:channelProperty channel="T" name="resolution" value="1" units="1/dev"/>
        </inkml:channelProperties>
      </inkml:inkSource>
      <inkml:timestamp xml:id="ts0" timeString="2022-07-30T11:10:41.980"/>
    </inkml:context>
    <inkml:brush xml:id="br0">
      <inkml:brushProperty name="width" value="0.05292" units="cm"/>
      <inkml:brushProperty name="height" value="0.05292" units="cm"/>
      <inkml:brushProperty name="color" value="#FF0000"/>
    </inkml:brush>
  </inkml:definitions>
  <inkml:trace contextRef="#ctx0" brushRef="#br0">2865 5751 1683 0,'-4'-3'11'16,"-1"2"7"-16,2 2 18 0,-2-2 16 0,5 1 17 16,0-3 13-16,0 3 16 0,0-2 6 0,0 4-5 0,0-4-8 15,3 4-20-15,-3-2-14 0,2 1-20 0,-2 1-12 0,2-2-14 16,-1 0-5-16,-1 0-10 0,3 0 4 0,-3 1 1 16,0-1-4-16,0 1 6 0,2-1-3 0,-2 2 0 0,0-2-1 0,2 1 6 15,-2 0-6-15,0 0 1 0,0 1 1 0,0 0-4 16,2 0 1-16,-2 1 2 0,3 3 0 0,-1-2-2 15,2 3 3-15,-2 0 1 0,2 3 8 0,-1 0-1 0,4 0 4 16,-4 2-2-16,3-2 0 0,1 1 2 0,-1 0 2 0,3 2 1 16,-4-1-5-16,2-2-3 0,0 1 2 0,2 1-7 0,0-3 5 15,-1 1-6-15,-1-1 4 0,2 0-4 0,-3-1-6 16,2 0 10-16,-1 0-1 0,-2-3-1 0,1 1 2 0,1-1 2 16,-4-1-3-16,3-1-3 0,-4 0 8 0,2-1-5 0,0-1-5 15,-2 1 4-15,-1 0-2 0,2-2-1 0,-2 1 1 0,0-1 8 16,0 1-1-16,1-1 6 0,-2 1 8 0,1-1 7 15,-1 1 2-15,0-1-1 0,1 1 14 0,-1-2 2 0,0 5 6 16,0-7 0-16,0 6-1 0,0-6-1 0,1 2 1 16,-1 0 6-16,0 0-15 0,0 0-6 0,0-2-2 0,1 0-7 15,1 1-6-15,0-1-8 0,2-2 1 0,-2-2-11 0,2 2 0 16,2-1 3-16,0-3-7 0,0 2-4 0,3-2 4 16,-1 1 2-16,0-1 0 0,0 2 0 0,-2-2-4 0,5 3 2 15,-4-2-2-15,4-1 7 0,1-1-4 0,1 1-2 0,1-3 1 16,2 0 6-16,-1-1-3 0,-3-1-6 0,8-4 10 15,0-2-8-15,5 1 1 0,2-5 3 0,2 2-5 0,3-1-3 16,2 0 3-16,1 0 0 0,-3 2-2 0,-3 1-1 16,-2 4 3-16,-4 2 4 0,-5 1-6 0,-4 4 5 0,-2 2-2 15,-4 2 2-15,-4 1-4 0,0 2 7 0,-4 2-6 16,3-1-5-16,-3 1 6 0,0 0 0 0,0 0 1 0,0 0 2 16,0 0-4-16,0-1 0 0,0 1 2 0,0 0 2 0,0 0-2 15,0-1-6-15,2 1-9 0,-2-2-21 0,1 2-26 16,2-2-44-16,-1-1-29 0,4 2-37 0,-5 1-53 0,2-2-52 15,-1 0-60-15</inkml:trace>
  <inkml:trace contextRef="#ctx0" brushRef="#br0" timeOffset="1790.04">10847 5944 920 0,'0'0'45'0,"-10"-18"-19"0,10 18-6 0,0 0-3 16,0 0 1-16,0 0-1 0,0 0-47 0,0-18 11 15,0 18-3-15,0 0-4 0</inkml:trace>
  <inkml:trace contextRef="#ctx0" brushRef="#br0" timeOffset="2733.52">10689 5895 1674 0,'-2'-3'11'0,"1"0"9"0,-2 0 24 16,1-2 17-16,2 1 24 0,-3-3 13 0,3 2 33 15,-1 0 16-15,1 0-6 0,0 3 10 0,0-1-9 0,0 5-11 16,0-5-15-16,0 4-4 0,0-2-35 0,0 2-6 16,0-1-5-16,0 2-14 0,0-2-10 0,0 0-6 15,0 1-12-15,0-1-6 0,0 0-1 0,0 0-8 0,0 1 0 16,0 0-12-16,0 0-3 0,0 2 2 0,0-3-2 16,0 1 1-16,0-1-1 0,0 0-1 0,0 1 0 15,0 2 1-15,0-2 3 0,1 2-1 0,-1-1 1 0,4 1-3 16,-1 1 3-16,-1 1 4 0,2 1-1 0,0-1 3 15,-1 1 0-15,-1 1-5 0,2-1 8 0,0-1-1 16,0 0 1-16,-3 1-14 0,2 0 11 0,1 0-4 0,-2 0 2 16,1-1-3-16,-1 0 2 0,-1 1 1 0,2-1-9 15,-2 3 15-15,1-3-10 0,1 0 11 0,0-1-8 0,-1 3 3 16,-2-5-4-16,3 3-3 0,-1-4 13 0,0 2-7 16,0 1 0-16,-1-2-2 0,2 0 0 0,-1-1 2 15,-2 1-5-15,1 1 4 0,1-3-4 0,-1 0 2 0,-1 0-5 16,2 1-4-16,-2-1 10 0,0 2 2 0,1-1 0 15,-1 0 1-15,3 0-1 0,-3 1-2 0,3 0 6 16,-3-1-1-16,0 1-3 0,0 0-2 0,2 0-3 16,-1-1 2-16,0 0-2 0,-1 0 2 0,2-1-1 0,1 2 5 15,0-1-7-15,0 0-1 0,-1-1 6 0,1 0-1 16,0 2-4-16,0-1 4 0,-2-1-2 0,1 0-3 16,1 0 6-16,-2 0-5 0,3 0 1 0,-2 0-3 0,1 0 11 15,0 0-6-15,0 0 1 0,-2 0 1 0,4 0-1 16,-2 0 4-16,-2 2-8 0,1-2 7 0,0 0-3 0,0 2 2 15,0-2 1-15,1 0-5 0,0 0 1 0,3 0 5 16,0-2-3-16,4 2-2 0,-2-2-5 0,1 2 6 16,-1 0-3-16,2 0 1 0,2 0 2 0,-3 0-2 0,0-1 4 15,0-1-2-15,1 1 2 0,1 0-4 0,0-1 0 16,0 2 2-16,-3 0-3 0,2-2 3 0,-4 2-2 16,2 0-3-16,-2 0 1 0,1 1 4 0,-2 0 0 0,2-1-1 15,-1 0 2-15,1 2-8 0,-1-1 7 0,0 0 2 16,1-1-2-16,-2 0-9 0,1 0 12 0,-2 0-1 15,-1 0 0-15,0-1-4 0,0 1 6 0,-1 0-3 0,0-1 6 16,1 1 2-16,-2 0-13 0,0-2 3 0,2 2 2 16,0 0 3-16,-3 0-7 0,0-1 3 0,0 1-1 15,2 0-3-15,-2 0 1 0,1 0 9 0,-1 0-8 0,2 0 10 16,0-1-7-16,0 0 3 0,1-1-6 0,2 2 3 16,0 0 8-16,0-2-13 0,2 0 4 0,1 1-6 0,0 1 4 15,-2-2-1-15,2 0 1 0,-3 2 5 0,3-2-3 16,-4 1 1-16,-1 1-1 0,0-3 3 0,0 3-3 15,0 0-7-15,-2 0 10 0,-1 0-2 0,3 0-3 0,-3 0 8 16,0 0 4-16,0 0-8 0,-3-3 5 0,3 2 9 16,0 1-5-16,0 0-3 0,0-1 4 0,0 1-11 15,0-1 2-15,0 0 5 0,0 0-2 0,3 1 3 16,-3-1-8-16,0 0 1 0,0-1-5 0,0 1 7 0,0-1-5 16,0 2-8-16,2-2-15 0,-2 1-23 0,3-1-38 15,-3-2-48-15,2 4-55 0,-4 3-87 0,3-5-76 16</inkml:trace>
  <inkml:trace contextRef="#ctx0" brushRef="#br0" timeOffset="6086.3">16770 5839 1501 0,'-3'0'-20'0,"0"0"6"15,-3 2 15-15,4 0 18 0,-3-4 12 0,2 2 20 16,6 0 13-16,-6-1 14 0,6 1 25 0,-6-2 6 0,6 0-7 16,-6 0-5-16,6 2-4 0,-3 0-14 0,0 0-11 15,0 0-16-15,0 0-1 0,0 0-9 0,0 0-6 0,0 0-15 16,0 0-5-16,0 0-8 0,0 0 8 15,0 0-24 1,0 0-11 0,-4 18 7-1,4-18 31 1,-9 44-20 0,1 11-1-16,8-45 3 0,0 0-1 0,1 1 1 0,0 0 3 15,1-3-4-15,5 13 4 31,5-7 13 1,-12-14 11-32,0 0 6 15,0 0-12-15,0 0 0 0,26 8 9 16,-26-8-14-16,0 0 5 0,0 0 3 16,93 17-6-16,-78-17-6 0,1 2 2 0,3-2 4 15,0 0-3-15,2 0-5 0,1 0-7 0,1 0 3 16,-1-2-9-16,1 2 6 0,1 0-6 0,3 0 1 15,-4 0-1-15,1 0-1 0,-1 0-3 0,0 0 0 16,-3 0 10-16,-2 2-8 0,-4-2 4 0,-1 0 4 0,0 1-7 16,-6 1 8-16,0-2 2 0,-2 0-2 0,1 0-7 15,-1 2 4-15,7-1-3 0,75 3-6 47,23-2 7-47,-88-2 2 16,-1 0 2-16,-1 1-8 0,-1-1 4 0,-3 1 3 15,1-1-2-15,-3 2 0 0,-1-2-2 0,-4 2 1 16,2-2-5-16,-4 1 6 0,1-1 3 0,-1 0-9 16,-2 2 4-16,0-2 2 0,3 2-3 0,-1-1-1 0,0 0 5 15,3 0 2-15,0 0-3 0,3-1 1 0,-1 3 0 16,4-3-7-16,-3 2 11 0,5-2-7 0,-4 1 5 16,3 1-4-16,-1-1-5 0,0 2 7 0,1-3-2 0,-2 2 5 15,0-1-10-15,0 2 3 0,0-3-4 0,-2 3 5 16,0-3 6-16,1 2-10 0,-3-1 6 0,1 2-2 0,-3-3 0 15,2 1 2-15,-3 1 2 0,1-2-4 0,-1 2-3 16,0-1 7-16,-1 1-6 0,2-2 5 0,1 4-4 16,-1-4 12-16,2 0-14 0,2 2 2 0,-1-1 0 0,1 0 7 15,2 1-9-15,-1-2 1 0,0 2 5 0,1 0-10 16,-3-2 8-16,-1 3 1 0,0-3 4 0,0 2-13 16,-2 1 15-16,-2-2-8 0,1 0 3 0,-2 0-2 0,0-1 1 15,-1 1 4-15,-1 1-6 0,2-2 6 0,-2 2-10 16,2-1 11-16,1 0-11 0,0 1 8 0,-1-1-3 15,1-1-3-15,1 0 2 0,0 0 1 0,-1 0 0 0,-2 0-7 16,-1 0 15-16,2 0-12 0,0 0 6 0,-1-3-2 16,1 2-1-16,0 0-3 0,1-1 5 0,2 0-1 15,0 0-3-15,-3 0 4 0,4-3 0 0,-3 4-1 0,-1-1 1 16,4-2 3-16,-4 1-5 0,2 0 7 0,1-1-6 16,-1 1 0-16,0-1-1 0,1 0 1 0,0-2 3 15,-2 3-5-15,2 0 7 0,-2-1-14 0,2-1 9 0,-2 1 3 16,2 1-7-16,0-2 5 0,0 0-4 0,0 2 6 15,-3-2-8-15,2 1 13 0,0 3-10 0,0-4 4 16,-5 1 10-16,3 2 0 0,-3-2 8 0,0 4 11 0,-1-3 12 16,0 3-2-16,-2-4 13 0,0 4-4 0,0-1-5 15,0-1-9-15,-2 0-4 0,2 0-12 0,0 0-6 16,-2 0-9-16,2 2-2 0,0-3-7 0,0 3-7 0,2 0-5 0,-1-1-17 16,0-1-23-16,2 2-35 0,-3-3-36 15,1 3-48-15,-1 0-63 0,1 0-67 0</inkml:trace>
  <inkml:trace contextRef="#ctx0" brushRef="#br0" timeOffset="8735.62">22977 5880 1132 0,'0'0'50'0,"0"0"-22"0,0 0 6 16,-19-12 14-16,19 12 22 0,0 0 10 0,0 0 19 16,0 0 12-16,0 0-37 0,0 0 26 0,0 0 1 0,-15-8-12 15,15 8-16-15,0 0 1 0,0 0-16 0,0 0-3 16,0 0-10-16,0 0-1 0,0 0-8 0,0 0 0 0,0 0-2 15,0 0-13-15,0 0-4 0,0 0-5 16,0 0-30 0,0 0-2-1,0 0 18-15,0 0-17 16,-5 20 16 0,9 15 4-1,15 21 7 16,-9-38 2 1,7-1 2-17,-17-17 10 1,18 15-11 0,2 0-15 15,-20-15 21-16,20 12-9-15,-20-12 11 32,36 18-21-32,-36-18 19 15,60 13-27 1,35 1 11-16,-86-14 0 0,0 1 6 16,-3 0-5-16,1-1 7 0,-3 0-8 0,1 1-11 15,1-1 13-15,0 2 0 0,0-2 2 0,0 1-9 16,0-1 0-16,3 3 3 0,1-3-2 0,-2 2 12 0,5-1-10 15,-1 2 2-15,3-3-1 0,1 0-5 0,0 3 0 0,1-3 6 16,1 3 4-16,-1-3-7 0,0 0 2 0,1 3-3 16,-3-2-3-16,0 1 9 0,0-2 0 0,-2 2-3 15,-3-2-2-15,0 0 2 0,0 1 1 0,-1 1-3 16,-1-2 4-16,0 0-4 0,-1 1 5 0,0 2-1 0,-1-3-1 16,-1 0 0-16,3 2 2 0,-4-2-6 0,4 2 7 0,-1-1 2 15,1 0-6-15,0-1-2 0,3 0-4 0,0 0 4 16,2 2 2-16,-1 0 8 0,0-2-12 0,3 0 4 15,-3 0 1-15,-3 0 2 0,0 2 5 0,1-2-6 0,-3 1 0 16,4-1-4-16,-4 2 10 0,2-2-10 0,1 0 0 16,2 3-1-16,0-3-2 0,0 0 5 0,2 0-3 0,-2 0 3 15,4 1-10-15,-3 0 10 0,3 0 2 0,0-1-5 0,-1 0 2 16,-1 1 2-16,2 1 0 0,0-2-4 0,-1 0 6 0,-1 2-4 16,2-2-6-16,-3 1 7 0,-1 3 6 0,1-4-9 15,-2 2 2-15,-1-2 3 0,-3 0 1 0,2 2-3 16,-3-1 2-16,0-1 3 0,2-1-11 0,-2 1 6 0,0 1 1 15,2 0-2-15,-1 0-2 0,3 1 5 0,1-2 1 16,1 2-7-16,0-2 10 0,3 3-5 0,3-1-1 0,0-1 2 16,1 2-3-16,1-2 0 0,1 1 2 0,1 0 0 0,-2 1-9 15,-1-2 9-15,1 1-2 0,-2 1-3 0,-1-3 8 16,0 1-3-16,-5-1-3 0,2 3 3 0,1-3 3 0,-5 0-3 16,2 1 1-16,-2 1-4 0,0-2-1 0,-3 0 5 15,3 0-6-15,0 0 3 0,-1 0 9 0,0 0-8 0,0 0 0 16,-1-3 7-16,3 3-7 0,0 0-2 0,0-3 8 15,1 2-3-15,1-1-7 0,2-1 6 0,-4 3 0 0,2-1-5 0,-1 0 4 16,3-1 0-16,-5 2-1 0,1 0 3 16,-2-2-5-16,0 2 1 0,0 0-1 0,2-2 4 0,-3 2 1 15,0-1-1-15,2 1-2 0,1-3-2 0,-3 3 0 0,-1-1 6 16,0-1-2-16,-1 1-1 0,-3-1-3 0,4 0 6 0,-4 0-3 16,3 0 4-16,-4 1 3 0,0-1-10 0,1 0 5 15,4-1 2-15,-1 1 2 0,1-2-8 0,-1 1 7 0,4-1 1 16,-4 1-9-16,6-4 14 0,-2 2-17 0,-2 1 12 0,1-1-11 15,0-2 9-15,0 1-4 0,0-2-7 0,-1 2 16 0,1-3-10 16,-2 2 6-16,5-2-10 0,-3 2 15 0,-1-2-5 16,1 1-2-16,0 0 3 0,-2-1-9 0,0 3-3 15,2-3 8-15,-4 0-4 0,1 3 1 0,-2-1-5 0,0-1 8 16,0 2-6-16,-2 0 3 0,0 0-5 0,0 0-10 0,-1 0-16 16,-1 0-38-16,-1 0-37 0,-1 3-63 0,0-3-77 15</inkml:trace>
  <inkml:trace contextRef="#ctx0" brushRef="#br0" timeOffset="18605.05">2985 6504 1306 0,'-14'-19'-37'16,"14"19"71"-16,0 0 1 15,0 0 19-15,0 0 9 0,0 0 20 0,-43-56 45 0,41 53-31 16,0-3 21-16,-1 2-49 0,1 0 10 0,2 0-12 16,-3-1-4-16,3 1-6 0,0 4-2 0,0 0-7 0,0 0-2 15,0 0-6-15,0 0-6 0,0 0 0 0,0 0-14 16,0 0-2-16,0 0-35 16,0 0 0-16,0 0-8 15,0 0 8 1,22 20 21-16,76 83 3 31,-87-93 1-31,-3 1-4 0,2-2-2 16,0 1-2-16,0 0 3 0,-2-1-1 0,1-1 1 15,-1 0-6-15,-1-3 3 0,0 0 3 0,-1 0 0 0,-1 0 1 16,0-1-4-16,12 10 3 31,-17-14-3 0,0 0 21-15,12 7-17-16,-12-7 13 16,0 0 7-1,0 0-7-15,0 0-1 16,0 0 3-16,0 0 15 0,0 0-9 0,29-21 6 16,-29 21 2-16,0 0 8 0,0 0 2 0,0 0-11 15,0 0-3-15,0 0-12 0,0 0 3 0,117-109-7 0,-117 109 5 16,180-148-13-1,-159 135-5-15,-5 4-4 0,-1 2 4 0,-4 0 1 16,-2 3-1-16,0 1-4 0,-6-1 2 0,1 3 1 16,-4 0 0-16,2 1 3 0,1-1-3 0,-3 1 1 0,0 0 2 15,-3 0 0-15,3 0-5 0,0 1 1 0,0-1 2 16,-2 0-4-16,2 0 6 0,0-1-13 0,0 2-18 0,0-2-16 16,0 2-3-16,-1-2-29 0,0 2-21 0,-1 0-23 15,-1 0-39-15,0 3-26 0,1-4-21 0,1 3 16 16,-2 0-36-16,5 2-37 0</inkml:trace>
  <inkml:trace contextRef="#ctx0" brushRef="#br0" timeOffset="22973.25">10710 6627 1107 0,'0'0'23'16,"0"0"-39"-16,0 0 44 0,-12-15-24 0,12 15 41 0,0 0-25 16,0 0 2-16,0 0 14 0,0 0-10 0,0 0 45 15,0 0-35-15,-15-3 21 0,15 3-23 0,0 0 28 0,0 0 6 16,0 0-5-16,0 0-14 0,0 0 3 0,0 0-10 0,0 0 8 15,0 0-12-15,0 0 2 0,0 0-3 0,0 0-2 16,0 0 13-16,0 0-9 0,0 0 11 0,0 0-3 0,0 0-3 16,0 0-4-16,0 0 0 0,0 0-7 0,0 0-7 15,0 0-4-15,0 0-2 0,0 0-19 32,0 0-21-17,0 0 3 1,0 0 13-16,4 18-1 31,13 20 16-15,-4-18-10 15,-1-4 7 0,-12-16 4-15,18 13-5 15,27-1-4-15,-38-12 0-1,0 0-1-15,-1-2 2 0,0 1 3 0,2 1-11 16,-2-1 3-16,1-1 6 0,1 1-8 0,-1-1 1 0,2 2 3 16,1-2-2-16,2 1-4 0,0 1 10 0,2-2-10 15,-1 1 0-15,1-2 5 0,0 3 4 0,2-2-8 16,-1-1 3-16,1 1 1 0,2-1-2 0,-1 1 5 0,1-2-6 15,1 2-2-15,-1-1 3 0,2-1 3 0,-3 2-2 16,2-2 3-16,-1 2-5 0,0-2 4 0,0 2 6 16,1-1-2-16,-2-1-8 0,0 1 2 0,1 0 3 15,-2 0-6-15,-1-1 7 0,0 3-4 0,-1-2 1 0,-4 2 0 16,2-1 6-16,-2 1-5 0,-2-1 2 0,-1 2-1 16,1-2-5-16,0 2 3 0,-1-2-6 0,-1 2 6 0,0 0-4 15,0 0 1-15,0-2-3 0,0 2 5 0,0 0 1 16,0 0 1-16,0 0 1 0,0 0-5 0,3 0 2 15,-2 0 2-15,2 2 4 0,2-2-4 0,-2-2 1 0,4 2-7 16,-1 2 7-16,-1-2-1 0,-2-2-1 0,2 2-1 16,-1 0-1-16,-3-1 2 0,1 1-2 0,-1 0 5 15,-2 0-1-15,3 0 5 0,-4 0-8 0,3 0 2 0,-1 0 0 16,-1 0-1-16,4 0-1 0,-3-2 4 0,0 4-9 16,0-2 4-16,2 0 4 0,-2 0 1 0,1 0 1 0,2 0-5 15,-2 0 0-15,0 0 1 0,3-2 8 0,-1 2-13 16,0 0 10-16,2 0-7 0,-1 0-4 0,0 0 6 15,1 0 4-15,-1 0-5 0,0 0-4 0,3 0 11 16,-4 0-2-16,4 0 1 0,-3 0-1 0,0 0 0 0,2 0-9 16,-1 0 7-16,-1 0-1 0,0 0-4 0,-2 0 2 15,-2-2 1-15,3 2 0 0,-5 0 2 0,1 0 4 0,0 0-8 16,2 2 3-16,-4-4-2 0,5 4-4 0,-2-2-1 16,3 0 3-16,-2 0 0 0,1 0 2 0,-1 0 7 15,2 0-4-15,0 0 0 0,-2 0 1 0,1 0-4 0,0 0 3 16,-1 2-2-16,2-2 2 0,0 0-4 0,0 1 2 15,0-1-1-15,1 0-5 0,-2 2 11 0,4-2-6 16,-2 0-3-16,2 2 2 0,1-2-2 0,-3 2 2 0,2 0-4 16,-2-1 7-16,3 2-4 0,-1 0 4 0,0-2-1 15,0 1-1-15,0 2 1 0,-2-3-5 0,3 2 8 16,-1 0 1-16,-2 0-5 0,0-2 0 0,-1 0 3 0,1 2-2 16,1-2 0-16,-2-1-1 0,2 2 2 0,-1-1-1 15,-2 0 1-15,2 0 2 0,0-1-9 0,-1 1 9 16,0-1 0-16,-2 1-1 0,3-1-3 0,-4 2-2 0,3-2 6 15,-3 1-6-15,0-1 12 0,0 0-15 0,-1 0 6 16,0 0 2-16,-2 0 1 0,2 0-1 0,-2 0-3 16,-2 0 2-16,4 0 0 0,1 0 0 0,-1 0 3 0,2-1-3 15,3-1-4-15,0 1 0 0,2-1 5 0,1 0-6 16,2 0 4-16,-1 0 1 0,-1-1-2 0,2 2 3 0,-2-2 0 16,-2 3-1-16,1-3 1 0,-6 1 6 0,5 1-9 15,-5 1 3-15,0 0-3 0,0 0-1 0,-2-1 3 16,-2 1-4-16,-1-2 3 0,0 4 0 0,1-2-2 15,-2 0 1-15,0 0 6 0,0 0-4 0,0 0 4 0,0 0 3 16,0 0-7-16,-2-2 1 0,2 2 3 0,0 0 6 16,0 0-3-16,2 0-4 0,-2-2-7 0,0 2 7 0,0 0 3 15,0-2-7-15,2 1 2 0,-2-1-8 0,2 0-14 16,0-3-9-16,-2 3-8 0,2-3-20 0,0 3-30 16,-2-4-14-16,2 3-44 0,1-3-19 0,-2 0 6 0,0-1-27 15,-1 3-36-15</inkml:trace>
  <inkml:trace contextRef="#ctx0" brushRef="#br0" timeOffset="24097.23">10740 5057 1400 0,'-2'-8'-24'0,"2"1"48"0,2 5-34 0,-5-3 28 16,0 5 20-16,3-4 24 0,0-2 9 0,-3 3 21 0,0-3 34 16,2 3-37-16,-1-3 46 0,2 6-27 0,-3-5-10 0,1 5-22 15,0-1-3-15,2 1-8 0,-2 0 0 16,2-2-1-16,-1 5-11 0,-1-4-1 0,2 3-12 15,-1-2 0-15,1 1-5 0,0 1-15 0,0-2-9 0,1 1-9 16,-1 0-1-16,0-1-5 0,0 2 3 0,2-2-4 16,-2 0 1-16,0 2 5 0,1 2-10 0,-1 0 8 0,0 2-6 15,0 3 9-15,1 1-2 0,-1 2 3 0,1 1-3 16,1 1-3-16,-4 0 12 0,4 0-9 0,-2 1 3 16,2 0-3-16,-2 0 3 0,3-1 0 0,-3-1 1 0,0-2-7 15,2-1 2-15,-1 1-2 0,2-1 4 0,-2-1 0 16,3 1-2-16,-3-3-4 0,2 3 2 0,2-1 6 15,-3 0-2-15,0-3 4 0,0 0-5 0,2-1 1 0,-4-3 0 16,2 3 2-16,-2-4-4 0,1 1-3 0,-1-2-1 16,0 0 2-16,0 3 1 0,0-6-3 0,2 3 3 15,-2 0-11-15,0-2-1 0,0 2-5 0,0-1-23 0,0 0-5 16,0-1-27-16,-2 2-23 0,1-2-42 0,-1 1-27 16,2-2-45-16,-3 0-5 0,0 0-17 0</inkml:trace>
  <inkml:trace contextRef="#ctx0" brushRef="#br0" timeOffset="24639.88">10701 4944 1115 0,'0'-1'36'0,"-1"5"-17"0,-1-2 4 16,-3 0 20-16,3-2 10 0,-2 4 16 0,3-4 14 16,-2 0 13-16,1-2-31 0,1 0 29 0,-1 2 2 0,2-4-13 15,-1 2-6-15,2 0-8 0,1 1-5 0,-1-2-2 16,0 2-2-16,0 0-8 0,3-1-1 0,-4 2-7 16,2-1 1-16,0-1-14 0,0 2-9 0,0-1-10 0,3 1-3 15,-4-1-8-15,5-1 3 0,0-2-3 0,3 1-4 16,3-1 7-16,1-2-1 0,1 2 3 0,1-1-1 15,-1-1 5-15,-1 2-8 0,-3 2 5 0,1-1-6 0,-3 2 3 16,-1 0-3-16,-2 1-8 0,3 1 5 0,-2 2 1 16,2-2-2-16,3 1-2 0,-1 2 3 0,2-1-4 0,-4 2 5 15,2-2 4-15,0 3-6 0,-1-2 0 0,1 2 1 16,-2-2 0-16,0 1 2 0,0 0 2 0,1 1-4 16,-1 0 4-16,0-2 0 0,1 2-4 0,-3 0-1 0,0-1 3 15,2 1-2-15,-4-1 1 0,2 0 1 0,-2 1-2 16,0 0-3-16,0 0 10 0,-1 0 1 0,-1 0-4 15,-1 0-1-15,0-2-1 0,-1 1-2 0,-1 1-2 16,1 0 12-16,-1-3-8 0,-1 3-2 0,-3-1 7 0,-1-1 2 16,0 2 4-16,-2-3 4 0,0 2 3 0,-4-1-5 15,-1 2-5-15,-1-2 3 0,-2 1 0 0,1-1-4 0,-5 1 5 16,1-1-11-16,1 1 2 0,2-1 1 0,1-2 1 16,-1 1 0-16,2-1-5 0,-1-1-3 0,4 0-4 15,1 0 12-15,-1-2-7 0,0 1-4 0,-1 1 3 0,5-1-16 16,-2-2-8-16,1 1-20 0,1 0-24 0,0 1-44 15,0 4-56-15,4-6-23 0,-1 1-59 0</inkml:trace>
  <inkml:trace contextRef="#ctx0" brushRef="#br0" timeOffset="25523.62">10899 6915 1859 0,'-4'-3'1'0,"8"3"8"0,-4-1 11 0,0 1 7 16,0-2 5-16,0 3 8 0,0-4 6 0,4 5 1 16,-4-4-6-16,4 4-9 0,-4-2-11 0,2 0-4 15,-2 1-7-15,0 0-9 0,0 0-6 0,2 1-1 0,-2 1 2 16,5 1 4-16,-3 0 1 0,2 2-4 0,1 2-1 15,2-2 7-15,-3 6-1 0,0-4 1 0,1 3 1 16,2-1 2-16,-2 3-3 0,1-1 9 0,-1 0-2 0,-2 3 5 16,3 0 2-16,-2 1 4 0,2 1 1 0,-2 0 3 15,0 3-1-15,0-2-5 0,0 0 3 0,0 2-10 16,-1 1 0-16,1-4-5 0,-3 0 1 0,1-4-5 0,1 3-6 16,-1-7 6-16,0 3-2 0,0-6 0 0,1 0-3 15,0-2 3-15,-3-2-5 0,2 1 7 0,0 0 0 0,0-2-4 16,-2-1 3-16,2-1-3 0,-2 0 2 0,0-1 1 15,2-1 6-15,-2 1-19 0,0-2-30 0,-4 0-32 16,2 1-45-16,0 0-48 0,2-2-41 0</inkml:trace>
  <inkml:trace contextRef="#ctx0" brushRef="#br0" timeOffset="25907.3">11097 7134 1450 0,'0'-3'9'0,"0"2"7"0,4-1 11 16,-2-1 22-16,-2 3 14 0,0-2 14 0,0 0 4 15,3-5 9-15,0 6-11 0,0-3-1 0,3 2-11 0,-4-2-23 16,4 2-10-16,1-1-11 0,2 1-1 0,0-2-5 15,-1 1-4-15,1 0-3 0,2 0-2 0,0 0 7 16,0-1-7-16,-1-1-4 0,0 3-1 0,0 0-7 0,0 0 7 16,0-2 0-16,-1 1-1 0,3-1-7 0,-1 1 6 15,-5 2 3-15,2-2-6 0,0 0 7 0,-1 2-5 16,-1-2-6-16,-1 1 11 0,2 0-3 0,-3 1-1 0,0-2 0 16,0 2 2-16,0 1 1 0,0-2-1 0,1 0 0 15,-3 1-2-15,3-3-2 0,-3 0-13 0,4 2-10 16,-1-2-6-16,1 3-15 0,-2-2-14 0,2 3-18 0,-2-4-14 15,1 8-32-15,-3-7-12 0,2 0-3 0,-1 3-27 16,-3 0-23-16</inkml:trace>
  <inkml:trace contextRef="#ctx0" brushRef="#br0" timeOffset="26307.64">11472 6875 1493 0,'0'0'29'0,"0"0"-2"15,0 0 26-15,0 0 12 0,19-32 18 0,-19 32 10 0,0 0 11 16,0 0-14-16,0 0-3 0,0 0-9 0,0 0-33 15,0 0-13-15,0 0-21 0,0 0-32 16,4 18 13 0,13 73 16 15,9 10 8-15,-26-101 0 15,39 117-14-31,-39-117-38 15,0 0 12 1,10 20-16-16,-10-20-12 0,0 0-11 0,0 0-18 0,0 0-12 16,0 0-21-16,0 0-2 0,0 0-3 0,11 13-26 15,-11-13-27-15</inkml:trace>
  <inkml:trace contextRef="#ctx0" brushRef="#br0" timeOffset="26723.96">11481 6807 1649 0,'-2'-4'13'0,"2"-2"16"0,2 1 15 16,0 2 22-16,-2-1 25 0,0 0 12 0,3 2 6 15,-2-3 8-15,2 3-4 0,-1 0-8 0,2 0-20 16,-1-1-21-16,1 0-21 0,1 0-13 0,-1 0-6 0,1-1-4 15,2 1-6-15,-1-2-10 0,2 1 11 0,2 0-2 16,1 1-1-16,1-1-3 0,-1 2 8 0,2 2-9 0,1-1 2 16,-1 4-4-16,-1 0-5 0,1 1-1 0,-2 0 3 15,1 3 4-15,-1 0-13 0,-1 2 6 0,-2 0-6 16,2 1 8-16,-1 0-1 0,-1 0 3 0,-1-2-1 16,-2 3-6-16,1-3 9 0,-2 0-7 0,-1 0 2 0,0 0 2 15,-3-3-6-15,2 4 3 0,-1-3-2 0,-1 1 4 16,0 0-8-16,-3 2 6 0,0 0 4 0,-2 1-7 15,-3 0 7-15,1 1-7 0,-3 3 6 0,-2-1-2 0,-3-1 6 16,2-1 0-16,-1 2-5 0,-2-4-1 0,2 0 2 16,-1 0-1-16,2-6-2 0,-1 2-1 0,2-1 3 15,1-4-5-15,1 0-17 0,1-4-20 0,-2 1-18 0,4-5-39 16,-4 2-62-16,4 0-69 0,2-6-57 0</inkml:trace>
  <inkml:trace contextRef="#ctx0" brushRef="#br0" timeOffset="36193.82">22335 6698 1416 0,'0'0'-32'0,"0"0"52"0,23-36-25 15,-23 36 21-15,0 0 14 0,0 0 8 0,0 0 13 16,0 0 12-16,0 0 44 0,0 0-38 0,12-11 32 0,-12 11-13 16,0 0-5-16,0 0 5 0,0 0 0 0,0 0-8 15,0 0-8-15,0 0-5 0,13-9 10 0,-13 9-4 16,0 0-1-16,0 0-8 0,0 0-11 0,0 0-11 15,0 0-5-15,0 0-1 0,0 0-19 0,0 0 1 16,0 0-6 0,0 0-33 15,0 0-1-15,0 0 0-16,0 0 3 15,27 34 10 1,-24-26 2-16,1 1 8 0,0 0-12 0,0 1 14 0,-1 1-2 15,1-2-2-15,-2-1 0 0,1 1-1 16,0 0 6-16,0-1-4 0,0 0 1 0,0-1 0 0,-1 0 1 16,-1 0-1-16,2-2-2 0,-1 1 3 0,-2-2-2 15,1 0-3-15,2 0 2 0,-2 0-4 0,-1-2-1 16,3 0 6-16,-3 0-10 0,0-2 4 0,2 1-3 0,-2 1 1 16,0-2 1-16,1 0 0 0,1 1-3 0,-2-1-1 15,1 0 11-15,0 0-9 0,0 0 6 0,0 2-5 16,2-2 5-16,-1 0-5 0,-2 0 2 0,3 0 0 0,0 1-1 15,0-1-1-15,-1 2 1 0,2-2 6 0,-1 2-5 16,1 0 6-16,1 0 0 0,-1-2-2 0,2 1 0 16,0 1 14-16,2 0-8 0,1-1-4 0,-1-1 5 0,2 1-2 15,0 1 1-15,1-1-2 0,-2 0 4 0,0-1-8 16,5 1 4-16,-1-1 6 0,-1 3-5 0,3-3 1 16,-2 0 1-16,1 2-8 0,-1-1-3 0,1 0 4 0,3-1-3 0,-3 2-4 15,4-2 3-15,-3 0 0 0,5 0 0 0,1 0 5 16,0 0 5-16,3-2-7 0,-2 4-1 0,-1-2 6 15,3 0-2-15,-2 0-3 0,0 2 0 0,0-1-3 16,-1 1 4-16,2-1-2 0,-2 0 5 0,1 1-2 0,-2 0-3 16,-1-1 3-16,1 1-5 0,-2 0 9 0,0 0-9 15,0 0 8-15,0-1-1 0,-3 3-7 0,0-2 1 16,2 1 4-16,-1-1 4 0,-1 2 1 0,2-2-2 0,-2 1-4 16,1-1 0-16,-1 2-2 0,2-1 8 0,-1-1-3 15,-1 0-3-15,1 1-2 0,-2 0 6 0,1 0-10 0,1 0 13 16,-3-3 3-16,3 3-4 0,-4 0 1 0,4-3 2 15,-2 3-7-15,1 0 2 0,0-1 9 0,0-1-10 0,-2 2 3 16,1-1-4-16,1-1 2 0,0-1-6 0,0 2 10 16,0-1-10-16,-1-1 9 0,4 3-4 0,-2-3 5 0,3 0 3 15,-3 3-12-15,0-2 12 0,-4-1-12 0,3 1 13 16,-2 0-9-16,1 1 2 0,-2-2-9 0,2 1 2 0,0 0 5 16,2 0-2-16,1 1 3 0,1-2-9 0,0 0 2 0,1 0 0 15,-3 0 3-15,3 0-2 0,1 0 2 0,1 0-3 16,0 0 1-16,-1 0 3 0,2 0 0 0,-1 0-3 0,0 0 2 15,0 2 1-15,-1-4-3 0,0 4 3 0,-1-4-5 16,-2 2 1-16,2 0 5 0,-4 0-1 0,-1 0-1 0,0 0-4 16,1 0 4-16,-6 0 2 0,4 0 2 0,-3 0-1 15,-1 0-6-15,-1 0 9 0,0 0-1 0,0 0-3 0,-2-2 4 16,0 1-3-16,1 1 4 0,-1 0-4 0,2-1 2 0,-2 0-3 0,2 1 0 16,2-2-1-16,-1 1 4 0,1-1-2 15,0-1-4-15,2 3 3 0,-1-3-4 0,1 2 7 0,-2 0-5 16,4 0 8-16,-2 0-10 0,-1-1 1 0,1-1 5 15,-2 3 0-15,1-3 0 0,-1 2-8 0,-2-1 6 0,1-1 1 16,-2 3-1-16,-1-3 1 0,1 1 2 0,2 1 1 0,-2-2 4 16,2 0 0-16,-2 0-6 0,2-2 2 0,0 1 3 15,1-1 4-15,-2 1-5 0,1-1-6 0,-3 1 0 0,1-1-2 0,2-2 7 16,-2 1-2-16,0-1 0 0,2 0-7 0,-1 0 3 16,-1 1 6-16,4 0 3 0,-4-3-3 0,0 3 5 15,1-1-4-15,-3 0 1 0,2 1 4 0,-2 0-1 0,2-1-8 16,-4 1 4-16,3-1 3 0,-2-1 3 0,2 2-4 15,-3-3 0-15,2 1 0 0,-1 0 5 0,1-2-1 0,-3 0-1 16,2-1-4-16,-2 1-7 0,-1-1 6 0,2 0-1 16,-1-3-4-16,-1 3-4 0,-1-2 8 0,0 1-10 0,1 0 6 15,-2-1-5-15,1 2-10 0,-1-1-27 0,-1 3-16 0,-1 0-49 16,3 0-58-16,-5 4-67 0,3 0-59 0</inkml:trace>
  <inkml:trace contextRef="#ctx0" brushRef="#br0" timeOffset="48580.05">4931 7645 1099 0,'0'0'34'0,"0"0"1"15,0 0-8-15,0 0 9 0,18-8 1 0,-18 8 15 0,0 0-1 16,0 0-5-16,0 0 26 0,0 0-36 0,0 0 15 16,0 0 2-16,0 0 4 0,0 0-2 0,0 0-3 15,0 0-4-15,0 0 12 0,0 0 4 0,0 0 3 16,0 0-7-16,14-4 5 0,-14 4 2 0,0 0 0 0,0 0-2 15,0 0-11-15,0 0 3 0,0 0-6 0,0 0 7 16,11 1-4-16,-11-1-15 0,0 0 4 0,0 0-8 0,0 0 9 0,0 0-7 16,0 0-7-16,0 0-6 0,0 0-11 0,0 0 10 15,0 0-15 1,-37 31-5 15,18-12 5 0,-11 8-9-31,26-23-7 0,-1 0 6 0,-1 2-1 16,2-1 3-16,-2 1 0 0,0 1 1 0,2 0-3 0,-3 1 2 16,2 1 0-16,-2-1 5 0,1 2-6 0,2-4-2 15,0 3 9-15,0-2-9 0,0 2 4 0,0-3 0 16,2 2 2-16,-1-1-7 0,1 0 3 0,1-1 8 0,-2 1-13 16,2 0 8-16,-1-2 0 0,2 1-2 0,-3 2-5 0,3-4 6 15,-2 2 1-15,2 0-9 0,-1-2 7 0,-5 24 1 31,3 8 14 1,5 9-35-1,-2-45 36-15,0 0 8-16,17 65-17 0,-7-39 0 15,-4-20 5-15,-2-2 1 0,2 2-8 0,0-1 5 0,3 1-4 16,-5 0 0-16,4 0 2 0,0 0-4 0,0 0 0 15,0 0-6-15,1 1 7 0,-2 0-7 0,0 0 3 16,1 0-1-16,0-2 4 0,0 3-4 0,1-2-2 0,-2-1 4 16,-1 0-12-16,3-1-9 0,-1-2-40 0,0 3-41 0,-1-5-35 15,-2 4-35-15,2-1-53 0,3 0-50 0</inkml:trace>
  <inkml:trace contextRef="#ctx0" brushRef="#br0" timeOffset="52931.43">5355 7880 1357 0,'0'0'19'16,"21"-8"18"-16,-21 8 16 0,0 0 15 0,0 0 10 15,0 0 17-15,0 0 12 0,0 0 13 0,0 0-2 0,0 0-5 16,0 0-11-16,0 0 2 0,0 0 6 0,0 0-11 15,0 0-8-15,0 0-3 0,0 0-8 0,16-1-8 16,-16 1 3-16,0 0-10 0,0 0-14 0,0 0-2 0,0 0 0 16,0 0-11-16,0 0-7 0,0 0 1 0,0 0 0 15,0 0-8-15,0 0-1 0,0 0-2 0,0 0-5 0,0 0 7 16,0 0-20-16,0 0-21 16,-29 15 4-1,-16 7-8-15,39-18 26 0,-2 1-6 16,2 1-1-16,0 0 4 0,-3 0-3 0,3 0-5 15,0 0 7-15,2 1 8 0,-2 0-14 0,2-1 2 0,0 1 3 16,-2 0-8-16,1 1-2 0,1 0 5 0,1-1 0 16,0 0-1-16,-1-2 1 0,2 1 2 0,0 1-6 0,0-2 1 15,0 0 2-15,2 2 3 0,-2-3-2 0,1 0 1 16,2 3-1-16,-1-4-1 0,2 1 1 0,-2 0 4 0,2-1 0 16,0 1 1-16,0-1-5 0,-2 0 2 0,4 0 1 0,1 0 1 15,-3 0 4-15,3-1 0 0,0 2-2 0,1-1 3 16,-2-1-2-16,4 0 0 0,-2 0-1 0,3 2 0 15,-2-4-1-15,1 2 0 0,1 2 4 0,1-3-3 16,-2 2 3-16,2-2-3 0,-2 0 8 0,1 1-4 0,1-1-1 0,-2-1 3 16,1 0-4-16,-2 0 0 0,2 0 2 0,-3 0 2 15,-1-1-7-15,2-1 6 0,-2 0 0 0,-2 0 0 16,3 0 1-16,-6-4 0 0,3 2 0 0,0-2-2 16,3-1 2-16,-3-1-1 0,1 2 4 0,1-2-6 0,-2 1 2 15,3 1 5-15,-3-3-1 0,-1 3 5 0,-2-1 8 0,1 0 2 16,-2 0-6-16,0 1 1 0,-2 0-3 0,0 0 2 15,-1 0-8-15,1 0-2 0,1 0-9 0,-3 1 1 16,3 0 5-16,-1 0 1 0,3 0-2 0,-3 2-4 0,3-1 10 16,-3 1-5-16,-1 0-3 0,2 0 0 0,0-1-7 15,-2 2-3-15,1 0 10 0,-1-2-9 0,-1 3-1 16,-3-2 2-16,4 1 5 0,-2 0-8 0,-1-2 9 0,-1 1 2 16,2 1-7-16,-2-2 9 0,1 1-4 0,2 1-4 15,-2-1 1-15,1-1 1 0,3 2-9 0,-3 1 13 0,1-3-1 16,-1 2-7-16,2-2 4 0,-2 2 2 0,0-2-1 15,0 2 1-15,0-1 6 0,1-1-11 0,-1 2 4 16,0-1 2-16,2 0-6 0,1 2 5 0,-2-3 0 0,3 3 1 16,-4-4-2-16,1 4-1 0,3-2 1 0,-3 0-4 15,0-1 4-15,-1 0-2 0,2 2-2 0,2-3 3 0,-2 2-1 16,0 0 1-16,0-2-1 0,1 4 4 0,1-3 1 16,1 1-4-16,1-1-3 0,-3 2 1 0,2 0 0 0,1-2 0 15,0 2-2-15,0-1 6 0,0 0-8 0,1 1 4 16,-1-2 7-16,3 1-7 0,-3 0-3 0,1-3-1 0,1 2 6 15,1-2-3-15,1-1 6 0,-2 2-3 0,0-5 2 16,2 3 0-16,-2-1 2 0,2 1 5 0,0 0-14 0,-2-1 7 16,1 2-5-16,-1 3 8 0,1-2-3 0,-1 1 1 15,-2-1-1-15,2 1 0 0,1 2 1 0,-2-1-1 0,0 1 0 16,3 0-2-16,-2-1-3 0,2 0 5 0,-1 3-6 16,2-4 4-16,1 2-1 0,-2-1 1 0,2 0 4 15,3-1 0-15,-1 1 3 0,-1 1 0 0,2-1 1 0,0 1-6 16,-2-1 10-16,4 2-8 0,-5 1 7 0,2-2-8 0,-2 2 3 15,1-1-5-15,-2 1 2 0,-1 0 8 0,0 1-7 16,1 1 4-16,-1-2-9 0,-2 3 10 0,2-2-11 16,0 3 7-16,-3-2-7 0,4 0 2 0,-3 2 1 0,0 0 1 15,1-2 1-15,-3 0-5 0,1 2 8 0,0-2-6 16,0 1 10-16,1 0-8 0,-1 0 2 0,0 0 1 0,-1 0 1 16,2 3 0-16,-2 1-3 0,0 1 3 0,0 0-7 15,0 2 2-15,0 0 2 0,0 2-2 0,0 1-1 0,0-3 4 16,0 5-5-16,-2-4 6 0,1 1-3 0,-2 0 0 15,2-2 0-15,0 3 0 0,0-3-2 0,-2-2 2 0,1 0 3 16,0 0-3-16,0-1 4 0,-1-2-4 0,2 1-10 16,0-2-13-16,-2 0-24 0,2-1-24 0,-2-1-13 0,-1-2-36 15,2 3-32-15,-1-6-37 0,-5 6-48 0,4-2-46 16,-4 1-40-16</inkml:trace>
  <inkml:trace contextRef="#ctx0" brushRef="#br0" timeOffset="54498.49">5716 8019 1281 0,'0'0'-38'0,"0"0"94"16,0 0-34-1,0 0 35-15,0 0-38 0,0 0 19 0,0 0 3 16,0 0-62-16,0 0 41 0,8 13-8 0,-8-13 10 16,0 0-1-1,0 0-4-15,0 0 8 16,-21 32-22-16,21-32-30 15,0 0 9 1,0 0 8-16,0 0 29 16,0 0 2-16,0 0-8 15,0 0 9-15,0 0 14 16,0 0-8-16,0 0 4 0,0 0 5 0,0 0 17 16,0 0 11-16,0 0 4 0,0 0 18 0,0 0-1 0,0 0-1 15,0 0 2-15,0 0 9 0,21-15-14 0,-21 15 4 0,0 0-6 16,0 0-21-16,0 0-3 0,0 0-5 15,0 0-9-15,0 0-13 0,29-10-1 0,-29 10-12 0,0 0 14 16,0 0-13-16,33 0-2 16,16 9-8-1,-46-5-6-15,1 2 3 0,1 2 0 0,-1-1 3 16,-2 2 1-16,0 1-2 0,0 3 1 0,-2-3-5 0,-2 5 1 16,0-3 0-16,-2 3 1 0,-3-1-2 0,2 0-1 15,-1-1-4-15,-3 1-2 0,1 0-11 0,-2-5-19 16,2 3-26-16,-3-6-46 0,-2 3-40 0,0-1-57 0,-1-1-54 15,1-2-60-15</inkml:trace>
  <inkml:trace contextRef="#ctx0" brushRef="#br0" timeOffset="56982">6103 7668 1248 0,'-22'-3'12'0,"22"3"20"15,0 0 14-15,0 0 0 16,0 0 6-16,0 0 35 0,-12 3-24 0,12-3 29 0,0 0 17 16,0 0 9-16,0 0-15 0,0 0 10 0,0 0 9 15,0 0-8-15,0 0-3 0,0 0-4 0,0 0-21 16,0 0-9-16,0 0 4 0,0 0-3 0,0 0-10 16,0 0-5-16,0 0 5 0,0 0 2 0,0 0 10 0,0 0-9 15,0 0-12-15,0 0-2 0,0 0-3 0,0 0 0 16,0 0-10-16,0 0-7 0,0 0-16 0,0 0 4 0,0 0-3 15,0 0 3-15,21-15-14 0,95-31-6 32,-104 45-5-17,1 1-1-15,1 0 5 0,-1 2-1 0,0-1-7 0,-1 2 1 16,1 1 7-16,-6-1-11 0,6 1 7 0,-5 0 2 16,-2 1-2-16,3-2-3 0,-3 3 6 0,0-2-1 15,-1 0 0-15,0-1 3 0,-3 1-8 0,1 0 3 0,0-1-8 16,-3 3 8-16,2-3 0 0,-4 5-4 0,2-2 3 15,-5 3-2-15,2 0-3 0,-2 0-1 0,-3 4 4 0,1-1-6 16,-4 0-11-16,2 2-6 0,-2-3-8 0,-1 3 0 16,-1-3 5-16,4 3-6 0,-4-5-1 0,3 1 1 15,0-2 4-15,1-1 10 0,1-1 7 0,2 0 1 16,-1-2 2-16,2-1 3 0,1-1 4 0,1 1 3 0,2-3 7 16,-1 3-4-16,2-3-6 0,-3 0 7 0,3 0-2 15,0 0 6-15,0-3-1 0,0 3-1 0,0-1-5 16,-2-1 6-16,2 2-4 0,-1-2 0 0,0 1-2 0,1-2 2 15,0 1 0-15,-2 1-5 0,2 1 7 0,0-1-7 16,2 0 10-16,-2 1-5 0,1 0 10 0,0-1-11 0,-1 1 3 16,2-3 2-16,-2 3-2 0,3 0-8 0,-1 0 7 15,0 0-1-15,0 0 1 0,0-3 0 0,0 0 1 16,4 1-5-16,0 1 2 0,0-3 9 0,2 2-10 0,1-2 5 16,-1 2-2-16,2-1 1 0,0 1-3 0,-2 2 8 15,1-1-4-15,1-1 3 0,-2 2 1 0,1 2-5 16,-3-1-4-16,1 1 1 0,1 0 4 0,-1 0-6 0,-2 1 5 15,2 0-4-15,-4 1-3 0,2-2 3 0,-1 0 1 16,0 3-2-16,-2-1-1 0,0-1 3 0,1 0-2 16,-3 1-2-16,2 1 9 0,-1-2-2 0,2 1 2 15,-3 1-2-15,2-2 1 0,-2 0-8 0,1 2 2 0,1-1 5 16,-1 0-4-16,-2 1 0 0,1 1-1 0,-2-1-1 16,1 2 1-16,1-2 6 0,-2 2-2 0,-2 0-3 0,-1 0-4 15,3 0 4-15,-2 1-2 0,-1-1 5 0,-1-1-3 16,3 0-3-16,-4 0 6 0,4 0-3 0,-3 0 3 15,0-3-6-15,-1 3 4 0,-1 0-1 0,1-4-4 0,-2 2 6 16,1 0-5-16,-3-1 1 0,1-1 2 0,0 1 2 16,0-1-4-16,-3 0-2 0,1 0 5 0,0-1-1 15,0-1-4-15,0 0-5 0,-1-1-9 0,-1-1-19 0,2 0-7 16,1-1-31-16,1-1-24 0,-2-5-41 0,0 5-60 16,-1-2-73-16,5 0-69 0</inkml:trace>
  <inkml:trace contextRef="#ctx0" brushRef="#br0" timeOffset="57932.87">6425 7483 1674 0,'-5'-2'17'0,"3"0"14"0,2 3 16 0,0-1 17 0,2 1 28 15,-2-1 8-15,3 2-2 0,1-4-2 0,0 4-18 16,-3-2-6-16,1 1-16 0,2-1-21 0,-1 1-26 16,-3-1-7-16,2 3 14 0,3-1 5 0,0 1 12 15,1 1-6-15,0-1 4 0,1 5 10 0,2-3 3 0,-1 4 0 16,1 2-4-16,-3-1-1 0,4 1-6 0,0 1 4 15,0 2 0-15,0 0 0 0,3 0-3 0,1 2 1 0,0-1-3 16,1-1-1-16,-1 2-2 0,-2 1-5 0,1-4-7 16,-2 3-2-16,-2-3-1 0,-1 3-1 0,0 0-4 15,-2-1-1-15,0 1 1 0,-3-1 1 0,0 1-2 0,1 1 3 16,-2-2-2-16,1 3 6 0,-3 0-4 0,0 0 4 16,2 0-2-16,-2 1-2 0,0-2 2 0,-2 1-5 0,2 0-3 15,-3 3 1-15,1-6 1 0,1 3-6 0,-2-3 1 16,2 0 0-16,-1 0 3 0,-3-2 0 0,-1 0-1 15,2-1-3-15,-4 1 3 0,2-1-1 0,-3-1-3 16,-1-1 6-16,2 1-4 0,-2 0-2 0,0-3-19 0,0 0-28 16,3-1-27-16,-3-5-46 0,0 5-47 0,-3-2-61 0,4 1-81 15</inkml:trace>
  <inkml:trace contextRef="#ctx0" brushRef="#br0" timeOffset="62517.61">6186 7195 1605 0,'0'0'-33'0,"0"0"75"15,21-5 2-15,-21 5 14 0,0 0 42 0,0 0-12 16,0 0 10-16,0 0-1 0,0 0 0 0,0 0-24 15,21-9-5-15,-21 9-16 0,0 0-7 0,0 0-12 16,0 0-11-16,15-2-17 16,-2 11 19-1,-13-9 1 1,0 0-7-16,0 0 8 16,40 48-14-16,-40-48 11 15,0 0-7-15,32 34-13 16,-18-20 9 15,-14-14 5-15,0 0 7-16,0 0-5 0,0 0 4 15,0 0-7 1,0 0-8-16,0 0 14 16,0 0-4-16,0 0-2 15,0 0 1-15,0 0 4 0,0 0 18 16,0 0-5-16,0 0-2 0,0 0 3 0,14 3-3 15,-14-3-1-15,0 0-1 0,0 0-4 0,0 0-2 16,0 0 2-16,22-2-7 0,22-6-1 16,-34 3-15-16,2-1 1 0,0 0-3 15,2-3 3-15,-3 0 0 0,0-2-8 0,1 2-2 16,0-2 5-16,0-1 5 0,0 0-8 0,1 1 4 16,1 1-8-16,1-3 10 0,0 4 0 0,0-1-2 0,-5 1-6 15,2 2 5-15,-1 1 2 0,-4-1 1 0,0 0 5 16,1 3-6-16,-2-1-2 0,0 0 2 0,1 1 8 0,-1 1-6 15,-1-3 0-15,2 3-2 0,-3 0-2 0,0 0 1 16,1 1 6-16,0-1-8 0,-3 0-4 0,4 0 2 16,-4 3 4-16,1-1 1 0,-1 0-1 0,-2 1-3 15,1-1-2-15,-1 1 5 0,0 0 8 0,0 0-9 0,0 0-2 16,0 0-4-16,0 0 7 0,2 0-2 0,-2 0 1 16,-2 1-1-16,2-1 0 0,-1 0 2 0,1 0-2 15,0 1 0-15,-2-1-1 0,2 0 5 0,0 0-3 0,0 0 5 0,0 0-9 16,0 0 6-16,-3 0-1 0,3 0 3 15,0 0-1-15,0 0-6 0,0 0 8 0,0 0-6 0,0 0 3 16,0 0 0-16,0 0 0 0,0 0 1 0,0 0-4 16,0 0 7-16,0 0-7 0,0 1 3 0,0-1 0 15,0 0-3-15,0 0 1 0,0-1 3 0,0 1-2 0,0 0-5 16,0 0 4 15,0 0-23-31,0 0-10 16,0 0-10-16,0 0-6 0,0 0-20 0,0 0-18 0,0 0-15 15,0 0-21-15,0 0-17 0,0 0-16 0,0 0-9 16,0 0-19-16,0 0-15 0,-22-3 16 0,22 3-60 16</inkml:trace>
  <inkml:trace contextRef="#ctx0" brushRef="#br0" timeOffset="64474.68">5388 7297 1400 0,'0'0'-38'0,"0"0"0"15,0 0 3-15,0 0 2 16,0 0 55-16,0 0 12 15,0 0-56-15,0 0 76 0,0 0-70 0,-25-6 38 0,25 6-41 16,0 0 2-16,0 0-8 16,-26 5 25-16,26-5 16 0,0 0 4 15,0 0-3 1,-11 17-10-16,11-17 10 16,5 23 0-1,-5-23 17-15,0 0-12 0,0 0 1 16,0 0 7-16,42 28-4 0,-36-32-1 0,5-1-2 15,-1-2-6-15,-4-1-4 0,0 0-4 0,2 1 0 0,-4-1-4 16,0-1 9-16,1 3-1 0,-3 0 11 0,-1 0 4 16,0 2 1-16,-1 2 2 0,0 2 2 0,2-5 4 15,-2 4-2-15,-2-1 0 0,2 1-10 0,-1 0 0 0,1-1-6 16,-3 1-4-16,3 0-5 0,0-1 1 0,-3 2-11 16,3 0 0-16,-2 0 5 0,2 0-5 0,-4 2-4 0,4 0 2 15,-3-2 2-15,-1 2-8 0,2-1 5 0,-3 0-1 16,1 0-5-16,0 0 1 0,2-1 8 0,-4 0-1 15,2 0 2-15,2 0-1 0,-3 1 2 0,3-1-8 0,0 0 10 16,0 0-5-16,1 2 0 0,1-2-2 0,-1 1-2 16,-1 2 1-16,2-3-1 0,0 1 9 0,0 2-7 0,2-2 1 15,-2-1 4-15,1-1-2 0,0 1-2 0,-1-2 3 16,2 4 2-16,0-5 0 0,-1 2 1 0,0-2 4 0,1 3 0 16,1 0 8-16,-1-1 11 0,0 1-7 0,0-2 4 15,1 0-2-15,1 2 7 0,-3 0-2 0,1 0-3 16,2-1 0-16,-4 1-4 0,0 0 9 0,0 0 1 0,0 0 6 15,-2 0-3-15,2 0-1 0,0 0 6 0,0 0-18 0,-2 0 4 16,2 0-4-16,0 0-7 0,-1 0-11 0,1 0 3 16,-1 0-7-16,1 0-4 0,0 0 14 0,0 0-11 15,0 0 1-15,0 0 2 0,0 1 5 0,-1-1-9 0,1 0 8 16,-1 0-3-16,-1 0-5 0,1 0 7 0,-2 0-6 16,1 1 0-16,-2 0-4 0,-1 1-3 0,-1-1 0 0,2 2 0 15,-2-2 10-15,2 2-17 0,0 0 4 0,0-1 0 16,1 0 3-16,0-1 0 0,3 1-5 0,0-2-1 0,-2 1-11 15,2-1 16-15,0 0-3 0,0 0-1 0,0 0-3 16,2 0 4-16,-2 2 4 0,0-4-3 0,0 4 5 16,2-4-5-16,-2 2 4 0,0 0 0 0,1 0-2 0,-1 0-5 15,1 2-6-15,-1-2-3 0,0 0 0 0,0-2-3 0,2 2 5 16,-2 2-3-16,2-2 5 0,0 0 4 0,0 0 10 16,0 0 4-16,2 1 2 0,-1 1 4 0,-3-2-4 15,1 0 2-15,1 2-1 0,0-2 1 0,-1-2-2 0,0 2 3 16,-1-2-2-16,2 1-1 0,-2 1 7 0,0-2 0 15,0 2 7-15,0-1-3 0,2-1 1 0,-2 1-1 0,0 1-1 16,0-2 9-16,0 0-15 0,0 0 1 0,0-1-4 16,0 2 4-16,-2 0 0 0,2 1-1 0,-2-1 5 0,2 1-8 15,0 1 6-15,-1-1 4 0,0 0 0 0,-1 1-4 16,2-1-4-16,0 1 3 0,0-1-3 0,-2 2-3 0,2-2-3 16,-1 0-3-16,2 0-2 0,-1 1-2 0,-1-1-11 15,1 2-16-15,0-2-19 0,0 1-15 0,-3 0-19 16,6-2-35-16,-6 0 1 0,1 0-45 0</inkml:trace>
  <inkml:trace contextRef="#ctx0" brushRef="#br0" timeOffset="66051.82">7041 8096 1536 0,'1'-3'-33'0,"-1"6"22"0,0-5 17 16,2 0 4-16,-2-2 21 0,2 4 16 0,-4-1 22 16,4-2 15-16,0 1 50 0,0-3-5 0,1 4-19 15,1-2 14-15,2 3-10 0,-4 0-6 0,2-1-19 16,-2 4-12-16,2-3-19 0,-2 2-16 0,0-2 5 0,0 3-16 16,0-3-14-16,1 2-7 0,0 1-3 0,1-1-1 15,-2-1-2-15,4 2 2 0,-1 0-6 0,-3 0 1 16,2 0 4-16,0 2-6 0,-2-1 2 0,0 0-2 0,3 2 1 15,-3 0-5-15,-1-1 8 0,-1 2-7 0,0 0 2 16,0 0 3-16,0 0-3 0,-2 1 7 0,-2 0 0 16,0 1-4-16,0 0-9 0,-2 0-5 0,-2 0-26 0,-3-5-16 15,-3 8-41-15,2-3-44 0,-7 2-46 0,3-1-49 16,0 0-40-16</inkml:trace>
  <inkml:trace contextRef="#ctx0" brushRef="#br0" timeOffset="67835.83">7608 7422 1382 0,'0'0'19'0,"0"0"8"15,0 0 17-15,0 0 15 0,0 0 20 0,0 0 10 16,0 0 20-16,0 0 21 0,0 0-13 0,0 0 2 16,0 0 5-16,0 0-7 0,0 0-10 0,12-3-3 0,-12 3-13 15,0 0-18-15,0 0-1 0,0 0-13 0,0 0-18 16,0 0-6-16,0 0-9 0,0 0-3 0,0 0-2 15,0 0-2-15,0 0-7 16,-23 44-8 15,5-10-3-31,11-25-8 0,1 2 1 16,-1 1 4-16,-4-2-1 0,2 2 3 0,-2 3 3 16,3-3-4-16,0 2-1 0,-3-1-1 0,1 1 8 0,1-2-2 15,2 1-4-15,-1-2-4 0,0 1 2 0,2 0 6 16,-1-1-2-16,1 0 2 0,0 1-7 0,3 0-6 15,0-1 8-15,-1 0 3 0,2 2 0 0,-1-3-3 0,2 2 2 16,1 0 0-16,0-1 0 0,1 0 6 0,-1-11 14 16,3 59 0 15,-3-59 1-15,0 0 1-16,35 126-16 15,-29-115 6-15,0 0 1 0,2 2-7 0,0-2 8 0,1 0 4 16,0 1 1-16,2 0-4 0,-1-2 3 0,0 3-1 15,0-4-1-15,0 2 7 0,-1 0-11 0,-1-2-6 16,2 3 0-16,-5-4 5 0,5 2-9 0,0-2 3 0,0-1-1 16,0 1-6-16,5 0-2 0,-3-2-13 0,4-1-34 15,4 1-31-15,-3-8-34 0,-2 9-52 0,0-5-46 16,-3 4-39-16,4-3-58 0,-1 4-25 0</inkml:trace>
  <inkml:trace contextRef="#ctx0" brushRef="#br0" timeOffset="68676.72">8511 7929 927 0,'1'2'-8'0,"-2"-2"5"16,1 2 0-16,0 0-2 0</inkml:trace>
  <inkml:trace contextRef="#ctx0" brushRef="#br0" timeOffset="68953.05">8506 7949 936 0,'-1'3'8'0,"0"-1"-5"0,-2 0 4 0,1 0 8 0,2-1-7 0,-3 1 7 16,3-1 6-16,-1-1 3 0,-1 0-3 0,1 1 0 15,-1 1 14-15,0 0-42 0,0-3 53 0,2 2-42 0,-2-1 40 16,2 3-30-16,0-3 25 0,0 2-21 0,0-3-15 0,2 2 49 16,-4-2-36-16,4 1 45 0,-2-1-34 0,1-2 29 15,-1 3-12-15,3-2 29 0,-2 2 4 0,0-3-3 0,3 3 3 0,-3-4-8 16,1 5-4-16,0-2 9 0,-1 1-8 16,1 0 1-16,-1 0-4 0,0 1-9 0,1 1-9 0,1-1 1 15,0-1 3-15,1 3-3 0,2-1-3 0,1 2-5 16,-1-1 0-16,1 2-3 0,2 0-4 0,-1 0-1 15,-1 1-15-15,1 3-9 0,-1-3-1 0,-1 3-1 0,0-3-2 16,-4 3 3-16,3 0-1 0,-2 0 0 0,-1-2-2 16,-1 1-1-16,1-1 0 0,-2-1 2 0,-2 2-2 15,1-2-5-15,-1 0 3 0,-4 1 1 0,3-1 3 0,-4 1-11 16,1 0-25-16,-3-1-12 0,-3 0-22 0,0-3-14 16,-3 4-37-16,1 2-29 0,-1-4-39 0,0-3-12 15,-1 2-41-15</inkml:trace>
  <inkml:trace contextRef="#ctx0" brushRef="#br0" timeOffset="70187.65">8745 7511 1434 0,'2'-3'11'0,"-4"1"12"0,-3-1 21 0,1 0 19 16,0 2 8-16,2-1 17 0,-4-1 15 0,6 2 25 0,2 1-3 15,-2-3 15-15,6 3-13 0,-6 0-14 0,6-2 9 16,-4 4-3-16,3-4-7 0,-3 4-21 0,-2-4 0 15,1 2-24-15,-1 0-10 0,2 0-4 0,-2-3-5 0,1 3-14 16,-1-2-11-16,3-1-3 0,3 0-5 0,1-1 1 16,1-2 2-16,4 1-5 0,0 1-4 0,3-2-2 15,3 1 4-15,0-2-2 0,0 5 1 0,0-3-9 0,0 3-2 16,2 1 3-16,-4-1-5 0,1 2 4 0,-3 1-6 16,0 0 2-16,-2 2-7 0,-1 1 7 0,-4-1 6 15,2 3-1-15,-3-1-4 0,2 2-4 0,-2 0 8 0,-2 0-7 16,1 2 9-16,-2 1-7 0,-2 2-3 0,-1 1-2 15,0 0 6-15,-4 2-3 0,-1-2 2 0,1 2 4 0,-4 0-4 16,0 0 3-16,-1 0 1 0,-1-3-8 0,1 1-8 16,-3-2-3-16,1-1-3 0,0-1-2 0,0 2-6 15,-1-4-11-15,0 2-10 0,-2-2-1 0,3-1 5 0,-2-1 3 16,5 0 1-16,-4 1 0 0,4-4 4 0,0 1 18 16,1-1 4-16,1-1 14 0,2 1 3 0,-1-2-1 15,2 0 6-15,1 0-5 0,0-2 8 0,2 2-10 0,2-1 13 16,-2 0-4-16,0 1 0 0,2-1-3 0,1 1-3 15,-2 0 5-15,1 0-3 0,1-2 0 0,0 1-11 16,0-1-4-16,0 2 0 0,3-3 7 0,-1 0 3 16,0 2 1-16,2-2 2 0,0 0 7 0,2 0 3 0,0 1 6 15,0-2 8-15,1 0 0 0,0 1-4 0,3 1-4 16,-4 0 4-16,3 2-6 0,-5 0-2 0,4 0 2 0,-2 0-6 16,-1 3 0-16,-1 0-4 0,3-2 1 0,-1 3-7 15,-1 0 6-15,0-1-1 0,1 1-5 0,-3 1 1 16,-1-1-6-16,1 0 3 0,-1 0 8 0,-1 2 1 0,1-2-10 15,0 1 5-15,-1-1-2 0,1 3-2 0,-1-3 8 16,1 2-2-16,-1-1-9 0,0 0 4 0,1 0 1 16,-3 0 1-16,0 1 2 0,1-2 2 0,-2 1-6 0,0 1-4 15,0-1 15-15,-2 0-11 0,0 2 5 0,1 0-6 16,-4 1-1-16,2-1 4 0,-3 1 0 0,2 0 6 16,-3-2-11-16,0 2 4 0,-3-1 2 0,2 0 5 0,-2 0 0 15,1-2-7-15,-2 1 0 0,1-1-2 0,1-1 7 16,0 1 0-16,-1-5-1 0,1 3-2 0,-2-1 3 15,-1-2 4-15,0 0-3 0,-3-2 6 0,-2-1-25 0,3 1-23 16,-3-3-24-16,0 1-43 0,-2-3-62 0,-2 2-73 16,2-3-86-16</inkml:trace>
  <inkml:trace contextRef="#ctx0" brushRef="#br0" timeOffset="71286.57">9177 7103 1797 0,'-4'0'8'0,"4"-2"11"0,4 2 17 15,-2-1 20-15,2 1 27 0,-4-2 25 0,6 2 17 16,-3 2 3-16,0-1-7 0,1 1-2 0,-2-1-29 0,2 4-15 15,-3-5-23-15,1 3-29 0,-2-3-12 0,2 0-4 16,-1 2-1-16,3 1-13 0,0-1 22 0,5 4-5 16,0-1-7-16,5 4 3 0,-1-2-1 0,5 4 4 15,0-1-4-15,0 2 6 0,0 0-9 0,0 3 1 16,-1-1 5-16,-1-3 3 0,-1 3-6 0,0-2 1 0,0 1 3 16,-3-1 2-16,2 2-3 0,-1 1 2 0,-1 0 2 0,0 3 0 15,-2 3 5-15,0-2 0 0,0 4-1 0,-1-2 0 16,-3 2-1-16,0-2 2 0,2 1-4 0,-2 1 0 15,-2-1-2-15,1 0-4 0,-1 1-1 0,0-2 3 16,-2 1 1-16,1 0 0 0,0 0-8 0,-3-1 2 0,0 0-3 16,2 2 1-16,-2-1 0 0,-2-1-3 0,2-2 2 15,-2 3-3-15,1-3 5 0,0 1-1 0,-1 0-1 0,-1 0 0 16,-3 1 3-16,4-1-7 0,-3 1 6 0,2-1-2 16,-2 0-3-16,-2 1 2 0,2-2 0 0,-1 1 3 15,0-1-1-15,0 1 1 0,-3 0-4 0,1-1 5 0,-1 2-5 16,-1-3-24-16,1 0-29 0,1-7-47 0,-3 5-48 15,-2-1-70-15,3 0-75 0</inkml:trace>
  <inkml:trace contextRef="#ctx0" brushRef="#br0" timeOffset="73054">7777 7651 1674 0,'4'-2'13'0,"-2"0"14"16,-2 0 21-16,2 2 13 0,0-1 24 0,-1 1 17 0,0-2 3 16,3 2 9-16,-2 0-5 0,4 0-9 0,-5 2-13 15,5-2-6-15,-5 1-19 0,1-1-22 0,0 0 4 16,-1 0-7-16,3 2-5 0,-4-4-7 0,0 4-4 0,0-2-2 16,2 0-14-16,0 0 11 0,2 0 4 0,-2 0 6 15,6 0 5-15,1 0-1 0,2 0-2 0,2 2-2 16,1 0 7-16,0 0-6 0,1 0-8 0,-1 3-15 0,0-2-7 15,-1 3 4-15,-3 1-1 0,0 0 0 0,0 0 1 16,-1 1-4-16,-1 1-1 0,-1-1 5 0,0 1 3 16,-1 0-2-16,-1-2 1 0,-3 2-6 0,2-3-1 0,-1 3 7 15,-1-3-3-15,0 3 3 0,0 0-6 0,1-3 2 16,-3 2 1-16,0-1-1 0,0 3 3 0,0-1-2 16,0 2 2-16,0-2-1 0,-3 2 5 0,0-1-3 0,-2 2-1 15,1 0 5-15,-2-2-2 0,0 1-2 0,0-1 4 16,-2 1-8-16,-1-5-1 0,2 4 5 0,-2-3-2 15,5-2 0-15,-4 2-1 0,4-3 0 0,0-1 2 0,2 0 4 16,-3-2-4-16,3 1-3 0,0-1 5 0,0-1-3 16,0 0-1-16,1 2-3 0,0-4 2 0,-1 2-1 15,0-1-2-15,1-1 3 0,1 2-4 0,0-1 0 0,-3 0 2 16,3-2 4-16,0 1-8 0,0-2-1 0,-2-1 1 16,2 1-6-16,0-3-1 0,0 0-1 0,2 0-1 0,-2 0-5 15,3-2 3-15,-1 0 1 0,2-1 3 0,-1 0 1 16,1 0 3-16,1 0-4 0,-1-1 3 0,1 1 8 15,0 1-2-15,1-2-2 0,-2 2 1 0,2 0 8 0,0-1-10 16,0 0 6-16,1-1 1 0,1 1-7 0,0-1 5 16,1 0 1-16,1 0-3 0,0-3-6 0,0 2 8 15,3 0 3-15,-4 0-12 0,2 1 8 0,-1 1 1 16,0 0 3-16,-2 1-3 0,0 2 4 0,-2 0-4 0,-1 2 2 16,-1 1 14-16,0 1-14 0,-4 1 3 0,2-1-2 15,-2 2 4-15,0 1-3 0,1 0 6 0,-1-1-7 16,0 1-6-16,0-2 6 0,2 2 0 0,-2 0 3 0,1-1-4 15,-1-1-2-15,0 1 3 0,1 0 1 0,-1 0 5 16,1 1 4-16,-2-1 0 0,1 2-1 0,0-1 9 16,-1 1 8-16,0-1-10 0,-1 1 10 0,1 0-8 0,1-1 2 15,-2 2-3-15,2-1 0 0,-3-1-9 0,2 0-3 16,-1 0 9-16,2 0-11 0,0 2 7 0,-2-2-3 0,1 0-2 16,0 0 2-16,1 1 0 0,-3-1 3 0,1 0-6 0,0 0 1 15,1 0-4-15,0 1 4 0,-1-1-3 16,0 2-1-16,2-2-2 0,-1 0-3 0,-2 1 5 0,2 0 2 15,-1 0 0-15,-1 1-3 0,-2 1 4 0,0 0-3 16,-1 1-1-16,0 2 2 0,-3 0-5 0,0-1-2 16,2 3 1-16,-3 0 1 0,2-2-4 0,-2 3 6 0,3 0 1 15,-1 0-5-15,0 0 5 0,1 0 1 0,0 2 0 16,0-2 3-16,3 1-1 0,-2-1-3 0,3 0 1 16,-2 0 3-16,3 1-4 0,0-1 1 0,-2 1 0 15,4 0-2-15,-2 0 1 0,2-1 0 0,-2 0 1 0,2 2 4 16,-1-2-6-16,1 0 2 0,1 0-1 0,1-3 4 15,-2 3 0-15,2-2 3 0,0-2 0 0,0 1-5 0,2 0 11 16,-2 0-7-16,1 0 5 0,0-1-2 0,1 0 0 0,-2 1 1 16,4 1 4-16,-1-3-3 0,2 3-4 15,-2 0 8-15,3 0-8 0,-2-1-2 0,0 0 4 0,2 3-3 16,-1-3-5-16,-1 0 3 0,1 0 1 0,0 0-7 16,-1 0 5-16,2-1 3 0,-1-1-3 0,-1 1 2 15,3-1 3-15,-2 0-1 0,1-1 0 0,0 0 7 0,1-1-1 16,0 1-2-16,-1-3 0 0,0 1 0 0,1 1-2 15,2-2-1-15,-2 0 0 0,1 0-6 0,-1 0 0 0,1 0-1 16,-1 0-5-16,1 0-14 0,0-2-20 0,-1 1-26 16,0-2-24-16,-1 1-36 0,-2-4-32 0,0 4-33 15,-2 0-46-15,0-1-55 0,-2-5-36 0</inkml:trace>
  <inkml:trace contextRef="#ctx0" brushRef="#br0" timeOffset="76155.64">10083 8085 1579 0,'0'0'28'0,"0"0"2"0,0 0 8 16,0 0 3-16,0 0 8 0,0 0 3 0,0 0-3 15,0 0-3-15,0 0-12 0,0 0-14 0,0 0-4 0,0 0-35 32,0 0 39-17,-9 21-4 1,9-21-32-16,-12 17 5 15,12-17 37 1,0 0-6 0,0 0-4-16,0 0 10 0,0 0-10 0,0 0 0 0,0 0 2 15,0 0 6-15,0 0 11 0,0 0 17 0,0 0 10 16,0 0 2-16,0 0 21 0,0 0-1 0,0 0 0 16,0 0-5-16,0 0 1 0,0 0-17 0,0 0-12 0,0 0-10 15,0 0-21-15,0 0-2 0,0 0 4 16,0 0-53-16,0 0 14 0,0 0-12 15,0 0 9-15,0 0 3 0,0 0-11 16,0 0-5-16,0 0 6 0,0 0-8 0,0 0-6 16,0 0-3-16,0 0 3 0,0 0-3 0,0 0 14 0,0 0 10 15,-21 5-5-15,21-5 8 0,0 0 43 16,-12 0 9 0,12 0-18-16,0 0 0 0,0 0 6 15,0 0 5-15,0 0 6 0,0 0-3 0,0 0 7 0,0 0 14 16,0 0 12-16,0 0-2 0,0 0-4 0,0 0-6 15,0 0-1-15,0 0 3 0,0 0-11 0,0 0-5 16,0 0-16-16,0 0-4 0,0 0 4 0,18-9-29 16,42 4-7-1,-55 10 9 1,1-1 2-16,-2 1-4 0,2 2 6 0,-2 0-4 16,0 0-2-16,0 2 3 0,0 4 2 0,2-1 9 0,-4 1-7 15,3-1 2-15,-2 3 1 0,-2-3 2 0,0 3-7 16,-2-2 2-16,-2-4-3 0,2 1-12 0,-4-5 13 15,-1 4-33-15,0-7-17 0,0 3-23 0,-6-5-20 0,0 5-57 16,-5 1-44-16,-3 1-48 0,-1-1-61 0</inkml:trace>
  <inkml:trace contextRef="#ctx0" brushRef="#br0" timeOffset="77771.53">10712 7479 1780 0,'0'-2'13'0,"0"1"16"0,-2 1 12 0,0 0 14 16,2 0 26-16,-1 0 8 0,2 0 19 0,-2 0 18 0,2 1-12 16,-1 1-15-16,0-2-8 0,0 2-16 0,-2-2-23 15,2 4-10-15,-2-4-19 0,2 3-16 0,0-1 3 0,0-2-6 16,0 1 2-16,-2 2-4 0,1-3 2 0,-2 3 0 0,0-1-6 15,-3 1 6-15,0 1-8 0,0 1 9 0,-3 0-8 0,2 1 5 16,-1 2-1-16,-3-1 1 0,3 2 4 0,-2 0-10 16,3 2 3-16,-2-2-1 0,0 2 11 0,3 1-4 0,-4-1 0 15,2 1-2-15,0 2 4 0,1 0 2 0,-1-1-5 0,2-1 5 16,-2 0-11-16,3 3 7 0,0-3 5 0,1 0 1 16,-2-1 3-16,1 2-5 0,1-2 10 0,3 1 1 0,-4 1 5 15,2 0 1-15,-2 0-7 0,5-1 1 0,-2 2 2 16,2 0 4-16,-4-1-4 0,3 0-3 0,1-1-4 0,1 2 1 15,1-2 6-15,0-1 2 0,-2 1-1 0,0-1 9 0,2-1 2 16,3 0-4-16,-3 1 7 0,-1-2-9 0,4 3 2 0,-2-6-6 16,1 6-4-16,1-3-6 0,-1 0 0 0,3 2-1 15,0 0-5-15,-1-2 5 0,1 3-5 0,2-1 10 0,-2 1-2 16,2-1-6-16,0 0 3 0,2 3-3 0,1-4-3 0,-3 3 2 16,2-3 1-16,-1 2-10 0,2 0 6 0,0-2-4 0,-1 1 0 15,1-5 6-15,1 3-8 0,-1 0-22 0,3-1-30 16,-3 0-48-16,2-3-54 0,-3-3-50 0,-1 4-71 0</inkml:trace>
  <inkml:trace contextRef="#ctx0" brushRef="#br0" timeOffset="79606.59">10809 7742 1579 0,'0'0'20'0,"0"0"10"0,0 0 12 0,0 0 16 15,0 0 17-15,-15-2 27 0,15 2 12 0,0 0 2 0,0 0 11 16,0 0-7-16,0 0-4 0,0 0-5 0,0 0-5 0,0 0-19 16,0 0-8-16,0 0-6 0,0 0-9 0,0 0-4 0,0 0-6 15,0 0-6-15,0 0-10 0,0 0-4 0,0 0 2 16,0 0-2-16,0 0-2 0,0 0 3 0,0 0-1 0,0 0 0 15,0 0-3-15,-4-18 1 0,4 18-2 0,0 0 4 16,0 0-13-16,0 0-4 0,0 0 0 0,0 0-1 0,3-18 6 16,13-14 5-16,-12 27-19 15,1 1-8-15,34 2 5 32,-39 2-21-32,0 0 0 15,45 15 12 1,9 16 1-16,-49-25 7 0,-1 3-3 15,-1-3-1-15,-1 4-4 0,0-2 2 0,0 0-9 0,1 0 9 16,-3 0-4-16,2 1-1 0,-2 0-1 0,-2-3 0 16,4 2 4-16,-4-1-5 0,2 0 8 0,-4 2-7 0,1-1 5 15,0-1 2-15,-1 1-3 0,0 2 4 0,-1-2 0 0,-2 1 4 16,1 0-1-16,-1 0-5 0,2-1 4 0,0 2-2 16,-3-4 5-16,1 1-7 0,1 0 9 0,2 0-10 0,-2-1 6 15,6-6-29 1,0 0 3-16,0 0 5 15,-16 18-1 1,16-18-2-16,0 0 1 0,0 0 1 0,0 0-3 16,0 0-2-16,0 0-1 0,-13 17 2 0,13-17-6 15,0 0 7-15,-7 14 8 16,7-14 16 0,0 0 10 15,0 0 8-16,0 0-4-15,0 0 9 16,0 0-9-16,0 0 13 0,0 0-3 16,0 0-17-16,0 0 13 15,0 0-3-15,0 0-3 16,32 1-7-16,35-3-2 16,15-2-7 15,-22 2 10 0,-27 0-11-15,-19 2-4 15,-14 0-35-31,0 0 5 0,0 0-11 16,0 0-26-16,0 0-18 0,0 0-21 0,0 0-22 0,0 0-19 15,0 0-19-15,0 0-27 0,0 0-36 0,0 0-16 16,0 0-6-16</inkml:trace>
  <inkml:trace contextRef="#ctx0" brushRef="#br0" timeOffset="80408.08">11440 7679 1649 0,'2'0'17'0,"-4"-2"14"0,2 1 15 15,0 1 7-15,0-4 25 0,0 3 13 0,0-3 12 0,0 2 0 16,-2-2-20-16,2 2 2 0,0-2 2 0,0 1 6 16,-4 2-24-16,4-1-12 0,-3 0-9 0,0 0 7 15,1 2 1-15,-2-3-13 0,0 2-21 0,-1-1-10 0,1 1 7 16,-2 0-1-16,0 1-8 0,-2-2-4 0,1 2 4 15,0 0-8-15,-4 0 7 0,3 0-3 0,-2 2-8 16,-2 0-3-16,1 0 5 0,0 1 0 0,-2 0-5 16,3 0 6-16,-1 0-2 0,1 1 2 0,0 0-3 0,2 0 3 15,-1 0 0-15,1-1-2 0,1 2 4 0,1-1-1 16,-1 1-2-16,2 1-5 0,0 0 8 0,1 0-6 0,-2 0 4 16,3 0 2-16,-1 0-2 0,-1 2 0 0,3 1 3 15,0-2 8-15,1 1 8 0,0 2-2 0,-1-1 4 16,2 0-4-16,0 2 1 0,2-2 1 0,0 0 2 0,-2-1 0 15,4 1-10-15,-4 0 7 0,5 0-1 0,-3-1-1 16,0-1 10-16,4 1-6 0,-3-2 2 0,1 3-1 0,1-4-4 16,0 3 0-16,0-2-6 0,1-1 3 0,1 2-9 15,-3-2 8-15,3 1-10 0,-1-1 4 0,2-1-1 16,-1 1 5-16,0-1-3 0,0 1-4 0,3 0 0 0,-2-1-4 16,2 0 8-16,1 0-2 0,-2 0-1 0,2 0-5 15,1-2 3-15,-2 2 7 0,2-3-5 0,-1 2 1 16,1-1 1-16,1-1-4 0,-1 0 2 0,1-1-2 0,-2-1 2 15,1 1-2-15,-1-1 5 0,1-2-1 0,-2 0-1 16,-1 0-1-16,-2 0 2 0,0 0 2 0,0-1-1 16,-2-1 0-16,1 1 2 0,-2-1 5 0,1-1 1 15,0 0 3-15,-3 0-1 0,2-3 5 0,1 3-2 0,-3-2 1 16,-2-1 0-16,2 1-9 0,0-2 1 0,-2 0 1 16,0-2-5-16,0 0-1 0,0 0-2 0,-2 0-1 15,0-1-8-15,0 1 6 0,-1 1-4 0,-3-1-5 0,2 1-1 16,-1 1-3-16,-4 1-11 0,3 0-10 0,-2 0-14 15,-1 0-20-15,2 3-21 0,-2 0-31 0,1 0-19 0,4 0-33 16,-4 0-39-16,1 4-45 0,-1-2-59 0,1 4-42 16</inkml:trace>
  <inkml:trace contextRef="#ctx0" brushRef="#br0" timeOffset="81222.57">11781 7949 1657 0,'0'2'-38'0,"0"-1"23"0,0 0 9 15,0-1 22-15,0 0 14 0,0 0 13 0,0 0 16 16,0 0 12-16,0 0 62 0,0 0-12 0,0 0-4 16,0 0 3-16,0 0-9 0,0 0-9 0,0 0-15 0,0 0-9 15,0 0-20-15,0 0-13 0,0 0 1 0,0 0-29 16,0 0 0-16,0 0 5 0,0 0-3 16,0 0-1-16,0 0-11 15,0 0 16-15,0 0 2 16,0 0 9-16,0 0-17 0,28 34 1 0,-28-34 0 15,23 32 5-15,-21-28-11 0,-2-4 6 16,-2 61-29 0,-2-54-25-16,1 2-2 15,-4-2-43-15,0 3-13 0,-1-4-44 0,1 4-27 16,-2-1-26-16,3 0-37 0,-2-6-21 0</inkml:trace>
  <inkml:trace contextRef="#ctx0" brushRef="#br0" timeOffset="84692.39">12210 7524 1148 0,'5'1'46'16,"-5"0"-21"-16,-5-1 6 0,7 1 18 0,-7 1 12 0,8-2 8 16,-3 0 16-16,0 0 9 0,2 0-41 0,-2 0 30 0,1 0 0 15,-1-2-6-15,4 4-9 0,-5-4 1 0,1 4-4 16,0-4 4-16,-1 2 3 0,-1 0-6 0,4 0-6 16,-2 0 4-16,0 0-1 0,0 0-3 0,0 0-14 0,0 0-15 15,0 0-5-15,0 0 1 0,0 0 4 0,-14 3-14 16,14-3 2-16,0 0-3 0,0 0 5 0,0 0 6 15,0 0-3-15,0 0 5 0,0 0-8 0,-34 6-1 16,34-6 8-16,0 0-12 0,-52 12-6 16,-37 31 6 15,36 8-14 0,53-51 19-15,-29 56-13-16,29-56 13 15,0 0 6 1,-7 37-7-16,7-37 1 16,0 0 16-16,0 0-10 15,0 0-6-15,0 53-2 0,0-53-2 0,0 0 0 16,21 81-3 0,-21-81 5-16,0 0-2 15,31 55-15-15,-31-55 17 16,43 42-4-1,-43-42 2 1,45 14-9 0,-45-14 8-1,58 0-11 1,-10-6 13 0,-19-1-8 15,-29 7 12-16,22-18-20 1,-22 18 17-16,0 0 7 16,0 0 10-16,20-48-19 15,-20 48 8-15,0 0-5 0,-10-26-13 16,10 26-25 15,-34-45 16-31,34 45-20 16,0 0-1-16,-33-14 11 15,33 14-6 1,0 0-1-16,-52 4 6 16,52-4-6-16,0 0-17 0,0 0-15 0,0 0-20 15,0 0-4-15,0 0-29 0,0 0-11 0,-50 13-34 0,50-13-23 16,0 0-21-16,0 0-35 0,0 0-33 0</inkml:trace>
  <inkml:trace contextRef="#ctx0" brushRef="#br0" timeOffset="89975.08">12236 7901 1215 0,'0'0'22'0,"0"0"-14"16,0 0 21-16,0 0-11 0,0 0 2 16,0 0 48-16,0 0-47 0,0 0 22 0,0 0 3 15,0 0-3-15,0 0 4 0,0 0-3 0,0 0 6 0,0 0-3 16,0 0 1-16,0 0-6 0,0 0-1 0,0 0 7 15,0 0-1-15,0 0 8 0,0 0-7 0,0 0-3 16,0 0-7-16,0 0 5 0,0 0-1 0,0 0-1 0,0 0-1 16,0 0-6-16,0 0 0 0,0 0-1 0,0 0 1 15,0 0-8-15,0 0 2 0,0 0-2 0,0 0 4 16,0 0 6-16,0 0 6 0,0 0 1 0,0 0-2 0,0 0 7 16,0 0-3-16,0 0-5 0,0 0-5 0,0 0-9 15,0 0-3-15,0 0-13 0,0 0-11 31,-8-14-7 1,8 14 24-17,-9-12-13 1,9 12-22 0,-12-14 15-16,-8-1-4 31,-3 1 12 0,1 4-10 0,22 10-11-15,-17-8 19-16,1 5-3 31,16 3-20 0,-16-3 23-31,16 3-18 16,-18-1 13-16,-1 3 4 31,-4 3 4 1,23-5-29-17,-18 6 5 1,3-1 8-1,3 3 23 17,12-8-34-17,0 0 3-15,0 0-5 16,-17 10-7-16,17-10-3 0,0 0-1 0,0 0-2 16,0 0-7-16,0 0-5 0,0 0-17 0,0 0-15 15,-15 7-24-15,15-7-34 0,0 0-50 0,0 0-15 0</inkml:trace>
  <inkml:trace contextRef="#ctx0" brushRef="#br0" timeOffset="90626.67">12444 8002 1265 0,'3'3'9'0,"-2"-3"7"0,-1 0 23 16,2 0 11-16,1 2 17 0,-3-2 9 0,3 0 14 15,-3 0 10-15,3-3-1 0,-3 4-2 0,2-5-16 16,2 4-5-16,-1-3-2 0,2 3 3 0,-2 0-11 0,2 0-5 15,0 0-8-15,0 3 1 0,-3-3-12 0,3 3-12 16,-1-2 0-16,0 1-13 0,-1 2 5 0,0-2-6 16,1 4 3-16,-2-3-2 0,3 2 10 0,-3 0 11 0,4-1-18 15,-3-1 3-15,1 4-6 0,0-4 4 0,0 2-5 16,-2 2-6-16,1-4-4 0,-2 1-4 0,1 2 5 16,0-1-1-16,-2 1 1 0,0 0-4 0,-2 2-1 0,2-1 4 15,-3 1-1-15,-1 2 3 0,-1 1-8 0,-1-1 1 16,-2 2-11-16,1-4-20 0,-2-1-17 0,-1 4-35 15,-1-5-37-15,-3 1-40 0,3 3-61 0,0-6-31 0</inkml:trace>
  <inkml:trace contextRef="#ctx0" brushRef="#br0" timeOffset="93260.02">12981 7662 1562 0,'7'0'16'15,"-2"0"30"-15,-5 0 10 0,0-1 21 0,0 0 19 16,0 1 25-16,0 0 4 0,0-3 5 0,0 3-2 15,0-1-19-15,-3 1 2 0,3 1-13 0,0-1-11 0,-3 3-7 16,0-3 0-16,1 1 3 0,-1-1-10 0,1 1-19 16,1-2-11-16,0 0-1 0,-2-2-8 0,1 1-16 15,2 0-8-15,0-1-6 0,-2 0-5 0,1 0 10 0,-2-2-2 16,2 1-7-16,-1 2 0 0,1-2 0 0,-2 1 4 16,0 1-3-16,1-2 5 0,-2 1-10 0,1 0 3 15,0 1-1-15,0-1-5 0,-2 0 0 0,1-1 0 0,-1 1-2 16,0 2-6-16,-3-2 7 0,1 2-6 0,-2 0-1 15,0-1 5-15,1 2-3 0,-1 1-6 0,0 0 7 16,-1-1-1-16,1 2-1 0,1-1 4 0,0 1 6 0,0-1-4 16,2 2 4-16,0-3 3 0,-1 2-2 0,3 0-1 15,1 0 3-15,0 0-1 0,0-1-1 0,0 1-7 16,-1 1 3-16,-1-2 0 0,4 2 2 0,-1 1 7 0,1-2-9 16,-2 1 0-16,1 1-2 0,2-2 13 0,-1 4-4 15,-1-2-1-15,0-2-4 0,1 3 0 0,1 0 4 16,-3 1 6-16,3-1-9 0,0-1 2 0,0 3 2 0,0 0-1 15,0-3 0-15,0 3 2 0,0-2-2 0,0 0-1 16,0 0 5-16,0 0-3 0,3 0-7 0,-2-2 6 0,0 0 9 16,0 2-10-16,1 0 3 0,-1-1-7 0,1-1 1 15,-1 1 5-15,3-1 4 0,-2 0-2 0,1 0-3 16,3 0 8-16,-2 0 1 0,0 1 3 0,2 0 4 0,-1 0-1 16,1-1-1-16,-1 0 1 0,1 0-5 0,1 1-5 15,-1 0 1-15,-1-1 0 0,0-1-4 0,0 0-1 16,-1 0 5-16,0 0-4 0,1 0 4 0,-1 0-2 0,1 2-2 15,-1-2 5-15,2 0 2 0,-2 0-2 0,2 0-3 16,-1 0 4-16,1 1-7 0,-1-3 8 0,-1 3 3 16,0-3-3-16,3 2-2 0,-2 0-1 0,-2-1 3 15,1 0-6-15,1 1 10 0,-1-1-8 0,0 1-3 0,-1 0-4 16,-1 1 2-16,2-2 2 0,-4 2-1 0,3-1 0 16,-2 1 2-16,2-2-1 0,-1-1 1 0,-1 5 2 0,2-4-3 15,-3 0 4-15,3 1-5 0,-3 1 5 0,2-3-10 16,-1 1 2-16,1 1 3 0,-1-2 0 0,0 2 2 15,-1-1-8-15,0-1 7 0,0 0-5 0,0 3 7 0,0-3-1 16,0 3-3-16,0-2 1 0,0 1-1 0,0 1 1 16,0-1-7-16,0 1 4 0,0 1 4 0,-1-2 0 15,0 2 2-15,-1 0 0 0,-1 1-1 0,3-1 3 0,-2 1-3 16,1-1 2-16,-2 1-5 0,2 0 2 0,-1-1 0 16,1-1 2-16,-2 0-2 0,3 1-3 0,-3-2 4 15,1 0 1-15,-2 1-5 0,1-1 5 0,-1 0-6 0,0 1 2 16,-1 0 4-16,0 0 0 0,0-1-1 0,0 1-6 15,0-1 9-15,-1 0-5 0,0 0 3 0,0-1-2 16,-1 1-6-16,2-1 9 0,0-1-7 0,-2 1 11 0,1-1-11 16,0 0 2-16,0 2 1 0,1-4-1 0,0 2 7 15,-3-1-7-15,2 1 7 0,-3 0-7 0,2-1 3 0,-1-2-4 16,-1 3 4-16,-1-2-2 0,-1 0-6 0,4 0-7 16,-4-1-21-16,3-1-11 0,1-1-12 0,0 3-27 15,-1-7-27-15,2 7-47 0,1-5-42 0,-1 4-51 0,2-8-43 16</inkml:trace>
  <inkml:trace contextRef="#ctx0" brushRef="#br0" timeOffset="94112.48">13047 7354 1745 0,'5'1'14'0,"3"-3"12"0,-4 3 21 15,-6-1 15-15,2-1 23 0,0 3 17 0,2-2-1 0,-6 2 10 16,10-2-5-16,-7 0-16 0,4 0-12 0,-4 2-16 15,2-2-23-15,-1 0-9 0,0 0 0 0,3 0-8 0,-3 1-11 0,0 1-1 16,1-2-4-16,-1 0 2 0,0 0 0 16,1 3-6-16,0 0-1 0,3 0 16 0,-2 3 0 15,5 1 8-15,-1 1-9 0,4 3-1 0,0-1 5 16,2 5 0-16,-1-1 4 0,3 2-16 0,-3-4 3 0,1 3 2 16,1-1 2-16,0 0 6 0,-3 0-13 0,2-2 1 15,-2 0-3-15,0 0 1 0,-3-3-2 0,2 1 3 0,-3 1-1 16,0-2-5-16,1 2 13 0,0 0-6 0,-2 0 1 15,0 1 0-15,1 2 2 0,-2-3-5 0,1 1 0 0,1 1 2 16,-4-3 0-16,2 4-2 0,-1-2 4 16,1 1-4-16,-3 1 2 0,2-1-1 0,-2 2-1 0,0-3-5 15,1 2 0-15,-2 0 8 0,0 1-2 0,-2-1-6 16,1 0 3-16,1 0-1 0,-2 0-3 0,0 1 7 0,1-3-8 16,-1 0-1-16,-1-1-6 0,1 1 10 0,1-3-7 15,1-2-1-15,-3 2 8 0,1-3-2 0,2-1 2 16,0 0-2-16,-3 0 5 0,3 1-2 0,-3 0-6 0,3-3 6 15,-3 3-4-15,1 0 0 0,0 1 3 0,-2-1-1 16,0 1 1-16,1 2-1 0,-1 0 6 0,-4 1-2 16,1 0 2-16,-1 3-3 0,-1-5 0 0,0 2 0 0,-2 0-5 15,1-3 8-15,-2 2-5 0,3 0-1 0,-3-1-2 16,1-2 0-16,-1 1-11 0,1-2-24 0,2 1-17 16,-3-3-25-16,1 2-23 0,2-5-33 0,-2 7-33 0,-1-2-39 15,-1 2-32-15,-1-7-55 0</inkml:trace>
  <inkml:trace contextRef="#ctx0" brushRef="#br0" timeOffset="101995.53">24236 4986 1323 0,'-8'-5'6'0,"8"4"14"15,0 1 13-15,1 0 14 0,-2-3 15 0,1-2 15 16,1 3 14-16,1-3 16 0,5 3 1 0,-7-3-10 0,5 3-3 16,-5-2-6-16,3 3-8 0,-3 1-12 0,0 0-19 0,0 0-17 15,-1 0-7-15,1 0-3 0,0 1-11 0,0-1-5 16,-2 1-12-16,2-1-1 0,0 2 7 0,0-2-4 0,0 1-2 16,0-1-5-16,0 2 2 0,-3-1 0 0,3 2 4 15,3 0-1-15,-3 1-5 0,0 1 8 0,0 1 4 0,2 0 4 16,-1 2 2-16,-1 0-5 0,3 0-4 0,-1-1-1 15,0 0 5-15,0 0 0 0,-1-2-5 0,1 2 4 0,1-1-7 16,-1-1 9-16,0 2 1 0,1 0-1 0,1 1-3 0,0 1 1 16,-1 0-1-16,1 0-6 0,1 0 10 0,-2 2-6 15,2-1 1-15,-1 0 7 0,-1 1-5 0,2-1-3 0,-3-2 2 16,4 1 5-16,-2 0-5 0,-1 0 4 0,0-3-1 16,-1-1-10-16,0-2 8 0,1-1 2 0,-3 0-2 0,2 0-7 15,-2-2 5-15,1 0-3 0,-1 0-2 0,0 0 5 16,0 0 0-16,0 0 4 0,0 0 4 0,0 1 4 0,0-1-1 15,0-1 6-15,0 1 3 0,3 1 0 0,-3-1 7 0,0-1 3 16,0 1 5-16,0 0 8 0,2 0 0 0,-1 2-3 16,0-2 9-16,-1 0 1 0,2 0-8 0,-2 0-4 0,3 0-9 15,0-1-10-15,3-2 2 0,2 1-7 0,1-5-7 16,4 4-3-16,2-5-6 0,0 0 0 0,3-2 2 0,-1 3 3 16,2-2-11-16,0 0 6 0,4 0-2 0,-1-1-1 0,4 0 3 15,3 1-3-15,1-1-4 0,2-2-1 0,0 2 3 16,4-2-3-16,-1 3 1 0,-6-1-2 0,1 3 1 0,-1-2-5 15,-1 3 2-15,-5-1-1 0,3 0 0 0,-5 1 8 0,-1 1-4 16,0 1 5-16,-2-1-1 0,-3 1 9 0,0 1 3 16,-6 1-5-16,0 0-1 0,-4-1 2 0,2 0 1 0,-5 3 1 15,2-3-1-15,-3 2-6 0,3-1 3 0,-3 0 1 0,0 1 0 16,0 1-2-16,1 0-4 0,-1 0-1 0,-1-1 1 0,1 2-4 16,-1-1-17-16,-1 0-5 0,2 0 1 0,-1-1-15 15,-1 1-14-15,0-1-15 0,-1 1-11 0,2 0-7 0,-3 0-2 16,3 2-8-16,-5-2-15 0,4 3-21 0,-2-3 4 0,3 2-14 15,1-2 23-15,-2 0-14 0,2 0-2 0,-2 0-2 16</inkml:trace>
  <inkml:trace contextRef="#ctx0" brushRef="#br0" timeOffset="106063.76">25098 6314 1382 0,'0'-2'5'0,"-7"-2"13"0,5 2 8 0,-1 2 9 15,4-3 13-15,-2 2 16 0,1 1 7 0,7-2 18 0,-7 0 0 0,7 1-4 16,-7-1-4-16,6 2-11 0,-6 0-6 0,2-1-17 0,0 1 1 16,-1 0-13-16,-1 1-3 0,1-1 0 0,-2 0-5 15,1 0 4-15,0 2 1 0,0-1 0 0,-1 0-5 0,1 2-8 16,-2-3-3-16,2 1-9 0,-1 2 1 0,1-3-4 0,-1 1-5 16,1-1 2-16,0 0-5 0,0 1 2 0,0-1-3 15,0 3-3-15,0-3 6 0,-2 2-3 0,2-2-1 0,0 2-5 0,0 1 3 16,0 0-1-16,0 3 6 0,0-1 4 0,2 4-4 0,-4 0 4 0,4 2-3 15,-2 2 5-15,0 0-2 0,0 1 2 0,0-1-5 16,1 1 3-16,0-3 0 0,2 3-3 0,-1-3-3 0,1 0 5 16,-1 3 0-16,0-3 0 0,4 0 1 0,-4 0-7 0,2 1 5 15,1-3 2-15,-2 0 0 0,3-2-1 0,-3 0-5 0,0-2 5 16,0 0-2-16,-1-1 4 0,0-2 2 0,0-2-5 0,-1 3 6 16,-1-3-2-16,0 1 6 0,0-1 3 0,0-1 2 15,0 2-1-15,0 1 2 0,0-2 8 0,0 0 15 0,0 0 3 0,0 0 11 16,-3 0-6-16,3 1 1 0,-2-2 3 15,2 1-5-15,-4-2-6 0,4 2-6 0,-1 0-10 0,1 0 2 16,-3 0 6-16,3 0 0 0,-2-1 4 0,4 1 0 16,-5 0 6-16,4-2-7 0,-3 2 11 0,3-1-11 0,-1 1 2 15,3-3-11-15,-3 0-5 0,4-2-2 0,2 0-3 0,3-2-7 16,173-81-139-16,-158 81 98 0,2-3 1 16,-1 3 0-16,2 0 1 0,-2 1 3 0,-1 0-8 0,1-2 8 0,-3 3 0 15,1 0 12-15,-1 0-5 0,-1-1 5 0,-3 1 0 16,-1 1 3-16,-3-1 7 0,-2 4 4 0,-3-1-4 0,-1 1 1 0,-2 0 8 15,-4-1-12-15,-1 0 7 0,2 2-7 0,-3 2-2 16,0-2-12-16,0 0-4 0,0 0-15 0,0 0-3 0,0 3-1 16,0-3-26-16,-3 0-5 0,3 1-16 0,0-1-2 0,-1 2-8 15,-1-1-8-15,0-1-20 0,2 0-11 0,0 0 4 0,-1 0 38 16,1 2-30-16,0-1 10 0,-1 1-17 0</inkml:trace>
  <inkml:trace contextRef="#ctx0" brushRef="#br0" timeOffset="120418.23">16013 7290 1400 0,'0'-3'-20'0,"0"6"63"0,-1-3-27 0,2 0 18 15,-2 0 16-15,2-1 23 0,-1-1 11 0,0 2 12 0,0 2 30 16,0-5-49-16,3 4 42 0,-3-1-19 0,0 2-6 15,0-1-17-15,0 0-13 0,0 0-6 0,0-1-7 0,-3 2-7 16,3-2-17-16,0 2 4 0,-1-2-7 0,0 1-11 0,0 1-6 16,1-2-1-16,-2 0-7 0,2 1-7 0,0-1-4 0,-1 0-5 15,1 2-9-15,1-2 1 0,-1 0 2 0,0 0-16 16,0 0-8-16,0 0-2 0,2 0-4 0,-2 0 5 0,0 3 6 16,0-1 4-16,0-1 0 0,2 2 12 0,-2-3 9 0,1 2 1 15,-1 2 5-15,3-4-4 0,0 0 0 0,-3 0-3 16,2 0 8-16,-1 0 4 0,0 0-4 0,2 0 5 0,0 0 5 15,-3-3 3-15,0 2 4 0,0 0 7 0,2 0-6 0,-1 1 10 16,0-3 18-16,-1 2 17 0,2-1-9 0,-2 2 3 0,3-3-3 16,0 0 3-16,-3 0-1 0,5-1-8 0,-4 1-3 0,0-1-7 15,2 0 12-15,-1 2 0 0,-2 1 2 0,1 1 2 16,-2 0 3-16,1 0 9 0,-1-2-4 0,1 2-5 0,-4-4-4 16,3 4-1-16,-2-5-6 0,0 4-10 0,0-2 3 15,0 0-15-15,-3-1-6 0,0-1-12 0,2 1-4 0,-2-1 2 16,0 1 5-16,0-1-6 0,-2 1-3 0,-1-1 0 0,1 3 1 15,-1-2 4-15,0 2 1 0,-1-1-6 0,3 3 5 0,-3-2 8 16,1 0-6-16,0 2 2 0,-1 2-1 0,0-2-1 16,3 1 1-16,-2 0 2 0,-1 2-8 0,0 1 1 0,-1 0 5 15,1 2-6-15,-3-2 6 0,3 2-1 0,-2 1 3 0,0 0-1 16,0-1 0-16,0 1-4 0,0 1 5 0,1-2 6 16,1 0-9-16,0 1 3 0,1 1-3 0,1 3 1 0,0 2 4 15,1-3 1-15,-1 4-3 0,1 1-1 0,0 0 8 0,2 2 1 16,-1-2-4-16,1 0 4 0,-2 0-3 0,4 1 1 15,-2-1 2-15,0 0 3 0,1-1 2 0,1 1-1 0,-1-2 3 16,4 2 2-16,-2 0 7 0,2-3-1 0,0 1-2 0,2 1 1 16,0-2-3-16,2 0 5 0,1-1 4 0,0 0-4 0,2 0 8 15,1-2 4-15,0 3-3 0,4-3 3 0,0 3-1 16,1-3-4-16,3 2 1 0,-1-1-2 0,3 2-9 0,1-3-1 16,2 2 0-16,-2-3-3 0,4 3-1 0,-3-2 1 0,5-1-4 15,-2-1 1-15,-1 1-2 0,1-3 2 0,-1 2-4 0,-1-2-5 16,3-1-13-16,-3 0-18 0,-2-3-18 0,-1 2-21 15,-1-3-37-15,-2-1-31 0,2-2-23 0,-3-1-41 0,-2-1-25 0,-1-1-24 16,1-1-37-16,3-5-13 0</inkml:trace>
  <inkml:trace contextRef="#ctx0" brushRef="#br0" timeOffset="121286.63">16437 7624 1780 0,'-5'-1'15'0,"8"-2"16"0,5 3 19 0,-7 0 15 16,2-1 22-16,-1-1 10 0,7 1 7 0,-6-2 22 0,0 1-5 16,-1 0-9-16,-1-2-18 0,2 1-17 0,-3-3-23 0,8 2-2 15,-4-2-2-15,6 0-17 0,-2-2-12 0,5 2 4 16,-1-1 3-16,5-1 6 0,-2 0 3 0,3 0-5 0,0-1-2 16,2 2-6-16,0-1 1 0,5-3-6 0,-3 1-8 0,5-1-3 15,0 1 2-15,0-1-3 0,3 0-3 0,-1-3 3 0,2 0 0 16,-1 2-6-16,1-3 12 0,2 1 2 0,-1-2-6 15,0 2-2-15,0 0-5 0,-3 3 4 0,4-1 0 0,-8 3 0 16,1 0-6-16,-5 3-5 0,-1 0 2 0,-3 4 6 0,0-2 7 16,-5 0-9-16,1-2-3 0,-2 4 10 0,-2-1-1 15,0-3 0-15,-1 2 0 0,-1-1 7 0,-6 2-3 0,4-1 2 16,-5-1 5-16,2 1-14 0,-4-1 5 0,2 1 0 0,0 0-11 16,2 1 2-16,2-1 4 0,-1-1-8 0,0 2 0 0,0-1 8 15,0 1-5-15,1-1 2 0,-2-1 11 0,2 1-15 16,-4 0-7-16,1 1 10 0,-1-1-4 0,2 3-9 0,-2-1-11 15,0 1-13-15,3 0-14 0,-6-1-21 0,10-1-35 0,-7-2-35 16,9 5-40-16,-14-2-39 0,5 2-36 0,-4-2-6 0</inkml:trace>
  <inkml:trace contextRef="#ctx0" brushRef="#br0" timeOffset="121986.19">16513 7602 1536 0,'0'0'22'0,"0"0"12"0,0 0 20 0,0 0 21 15,-36-6 17-15,36 6 32 0,0 0 8 0,0 0 20 0,0 0-6 16,0 0-8-16,0 0-15 0,0 0-18 0,0 0-9 0,0 0-32 0,0 0-6 15,0 0-18-15,0 0-14 0,0 0 1 16,-19 6-22-16,19-6-22 16,3 15 9-1,-3-15 27-15,0 0 2 16,87 69 3-16,-87-69 9 16,0 0-13-16,0 0-4 0,0 0 8 0,0 0 5 15,168 82-18-15,-52-31 7 0,-86-40-12 16,0 3 1-16,0-4-4 0,-2 3 0 0,-1-1 0 0,-1-1 2 15,0 0-3-15,-3 0 0 0,-1-2-4 0,-2 3 10 16,1-4-11-16,-4 2 5 0,1 0 1 0,-1-2-7 0,-2 0 6 16,2 1 0-16,-2-2 1 0,-3-2-6 0,2 2 3 0,-14-7-28 15,0 0 4 1,0 0-16-16,0 0 0 0,0 0-22 0,0 0-18 0,34 20-3 16,-34-20-15-16,0 0-27 0,0 0 4 0,0 0-24 0,0 0-20 15,0 0-23-15,0 0-30 0</inkml:trace>
  <inkml:trace contextRef="#ctx0" brushRef="#br0" timeOffset="122718.7">17583 6855 1640 0,'-9'-3'10'0,"6"0"30"15,6 2 29-15,-3-2 17 0,0 1 29 0,0 0 7 0,6 1 24 16,-9 1 10-16,2 0 0 0,-1 1-17 0,-6 1-16 0,7 0-7 16,-12-2-24-16,13 3-3 0,-7-2-19 0,6 0-11 15,-3 1-6-15,2-2-21 0,2 1-7 0,-3 0-15 0,6-1-2 0,-6 1-9 16,3 2-5-16,0-3-2 0,0 0-4 0,-2 2 7 16,2 0-6-16,0 2 4 0,-1 1 1 0,1 2 5 0,1 0-5 15,1 4 4-15,1 0-3 0,-3 4 4 0,3 2 3 16,0-2 1-16,1 3-3 0,0 0-3 0,2 0 6 0,-2 0-3 15,2 0 7-15,0 0 0 0,0 0-6 0,1 0-2 16,1 1-3-16,-2-4 6 0,0 2-2 0,2-1 4 0,-1-2-12 16,1 0-1-16,-2-3-6 0,3 2-13 0,-2-4-7 0,-1 1-13 15,4-2-17-15,-3-4-25 0,3 2-3 0,-5-6-18 0,5 3-8 16,-9-3-3-16,2 3-10 0,-1-3-13 0,-4 0 6 16,2 3-16-16,-3-6-46 0,2 0-11 0</inkml:trace>
  <inkml:trace contextRef="#ctx0" brushRef="#br0" timeOffset="123186.45">17891 6810 1400 0,'0'-2'27'0,"0"0"15"0,0 2 27 0,1 0 14 15,-1-2 17-15,0 2 19 0,1-1 19 0,1 2 10 0,-2-3-27 16,2 3-16-16,-1-1-4 0,0 1-6 0,-1 2-11 16,0-2-19-16,0 1-20 0,-1-2-7 0,0 3-4 0,0-2 1 15,1 1-22-15,-1 0-16 0,-1 2 0 0,2 0 2 0,0 2 2 16,0 3-7-16,2 0 6 0,-2 3-2 15,1 4 1-15,0-2 7 0,1 1-5 0,0 2-3 0,-2 0-1 16,2-1 6-16,-1-1-1 0,2 1 1 0,-3 0-1 16,2 0 1-16,0-1-3 0,0-1 5 0,1 2-4 15,0-3 3-15,0 1-2 0,0-2 3 0,1 2-4 0,1-1 4 16,-1 0 4-16,-1-1-6 0,2-1 0 0,-3-2 3 16,4 3-2-16,-2-3-3 0,-1 0-3 0,0-2-12 15,0-2-10-15,0 3-11 0,1-4-7 0,-2 2-19 0,1-2-12 16,-1 1-11-16,1-1-14 0,-1 1-4 0,0 1 2 15,1-3-5-15,-1 2-3 0,2-1-16 0,0 1-2 16,-2-4-6-16,4 2 29 0,-2-3-7 0,2 0-31 0,-1 1-15 16</inkml:trace>
  <inkml:trace contextRef="#ctx0" brushRef="#br0" timeOffset="123518.66">17558 7112 1683 0,'-5'1'7'16,"4"-4"27"-16,0 5 24 0,1-4 19 0,0 2 36 15,-1-5 9-15,3 5 21 0,-1-2 9 0,4 2-5 0,-5 1-25 16,4-1-19-16,-4 5-17 0,3-5-38 0,-2 1-4 16,-1-1-18-16,1 2-6 0,2-2 0 0,-1 0-2 0,0 0-1 15,-2 0-9-15,2 0 9 0,2 0 2 0,1 0-4 16,1 1 1-16,2 0 3 0,5 1 0 0,3-2-3 16,3 1 6-16,4-1-7 0,3 0-5 0,0 0-1 0,3 0-1 15,1 0-3-15,1 0-5 0,2 1-2 0,-2-1 4 16,0 1-5-16,-2-1-15 0,-1-1-17 0,-5 0-31 15,-3 1-34-15,-5-4-25 0,-4 4-37 0,-6 1-40 16,1 1-49-16,-5-6 3 0,-4 5-47 0</inkml:trace>
  <inkml:trace contextRef="#ctx0" brushRef="#br0" timeOffset="124286.37">17505 7963 1596 0,'0'0'19'16,"0"0"25"-16,0 0 19 0,0 0 23 0,0 0 29 0,0 0 14 15,-19-19 22-15,19 19 14 0,0 0-15 0,0 0-18 0,0 0-15 16,0 0-13-16,0 0-34 0,0 0-9 15,0 0-16-15,0 0-15 0,0 0-8 0,0 0 6 16,0 0-33 0,34 3 7-1,-34-3 26 1,0 0-10-16,150 11 14 0,-120-11-14 16,-1 0-9-16,2 0 2 0,-1 0-4 0,3 0-2 15,-2 1-6-15,-1-1 3 0,-1 0-7 0,-4 0 5 0,-2 2 0 16,-3-2-3-16,-4 0-9 0,-2 0-2 0,-4 0-8 15,-3-2-5-15,-2 2-3 0,-2 0-10 0,-1-1 3 16,-2 1-24-16,0-2-12 0,0 0-15 0,0 2-19 0,0-2-22 16,0 2-30-16,-2 0-32 0,2 0-38 0,0-1 25 15,-1-1-32-15</inkml:trace>
  <inkml:trace contextRef="#ctx0" brushRef="#br0" timeOffset="124753">17781 7941 1833 0,'0'0'20'0,"0"0"18"0,0 0 15 16,0 0 29-16,-21 6 11 0,21-6 17 16,0 0 16-16,0 0 2 0,0 0-19 0,0 0-23 15,0 0-17-15,0 0-32 0,-15 9-13 0,15-9-48 16,-7 16 16-1,-5 99 2 1,10-96 10 0,2 0 3-16,-2 1 9 0,2 2-7 0,-2 0 4 15,2 0-7-15,-3 2 5 0,1-6-4 0,0-1-4 16,1-3 3-16,-2 2-3 0,1-2-2 0,2-2 0 0,-1-1 3 16,1-1-12-16,0 0-2 0,1 0-15 0,-1-1-10 15,2-2-6-15,1-1 3 0,0-1-13 0,0 0-12 0,1-1-4 16,-3-1-4-16,3 0-5 0,-2 1-10 0,1 0-18 15,-3-1-34-15,3 0-22 0,0 0 6 0,-2-2-53 16</inkml:trace>
  <inkml:trace contextRef="#ctx0" brushRef="#br0" timeOffset="126986.83">18318 7173 1348 0,'1'0'-36'0,"-2"-3"46"0,-2 3-19 0,3 3 5 0,0-3 2 16,0 0 31-16,0 0 5 0,0 0 41 0,0 0-38 15,0 0 29-15,0 0-4 0,0 0 14 0,0 0-7 16,0 0-10-16,0 0-2 0,0 0-5 0,0 0 1 0,0 0-8 16,0 0 0-16,0 0-11 0,0 0 0 0,0 0-5 0,0 0-7 15,0 0 1-15,0 0-6 0,0 0 0 0,0 0 10 16,0-10-11-16,0 10 11 0,0 0-3 0,0 0 3 0,0 0-1 16,0 0 8-16,0 0-3 0,0 0 1 0,0 0-7 15,0 0 9-15,0 0-17 0,0 0 2 0,0 0 15 16,0 0-9-16,0 0 1 0,0 0-2 0,0 0-2 15,0 0 1-15,0 0-6 0,0 0 0 0,0 0 4 16,0 0-20-16,0 0-7 31,24 1 4-15,12-1 5-16,-30-1 6 16,3 1-6-16,-2 0 2 0,50-2-22 31,2 4 16 0,9-2-8-15,-68 0-10-1,70-2 14 1,-70 2 22 0,56 0-15-1,-7-1-16 16,-2-2 18-15,-19 2-20 15,-28 1-9-15,0 0 4-16,0 0 1 0,0 0-12 16,27-3-8-16,-27 3-17 0,0 0-11 0,0 0-10 0,0 0-10 15,0 0-13-15,0 0-27 0,0 0-20 0,16 5-24 16,-16-5-1-16,0 0-42 0</inkml:trace>
  <inkml:trace contextRef="#ctx0" brushRef="#br0" timeOffset="128019.8">19477 6912 1718 0,'0'-1'-37'0,"0"-1"20"16,-1-1 14-16,1 2 14 0,-1-1 16 0,1 1 11 0,-2-1 17 15,2-2 9-15,0 2 52 0,0-3 4 0,2 1-7 0,-2 1-6 16,1 1 5-16,-1 0 3 0,1 0-17 15,-1 1-2-15,0-1-13 0,-1 0-16 0,1 0-6 0,-1 1-9 16,-1-1-15-16,-1 0-14 0,1-1 3 0,-2 0-1 16,1 3-1-16,-1-3-10 0,-1 2-2 0,1-1-3 15,-1-1-5-15,1 3 5 0,-1-1-9 0,1-1-7 0,-1 2-4 16,1-1 2-16,-1 1 0 0,0 1 3 0,0 1 1 16,-3-1-12-16,-1 3 9 0,0-2 0 0,0 1 2 15,-1 3 1-15,-3 0-3 0,0 0 2 0,4 1-3 0,-4-1 7 16,1 1-7-16,1 0-1 0,-1 1-2 0,2-3-3 15,2 1-1-15,2-1-1 0,0 3 1 0,0-7-3 0,1 7-2 16,3-4-3-16,0 1-3 0,-1-1-5 0,2 1-1 16,-3-2 5-16,4 2-9 0,0 0 2 0,0-1 11 15,2 0 6-15,0-2 5 0,-1 1 2 0,1 2 5 16,1-1 0-16,-2-1 6 0,2 1 5 0,0 0-9 0,0-1 4 16,0 3 5-16,3-1 10 0,-3-1 0 0,2 1-2 15,1-1 7-15,0 0-3 0,-2 1 2 0,4 1-2 16,-1-3-1-16,-1 2-8 0,1-2-3 0,0 1 4 0,2-1-3 15,-2 0-4-15,2 1-2 0,-1-1 4 0,1-1-3 16,-1 3 3-16,3-1 2 0,-2-1-1 0,1 1-1 16,3-2 0-16,-3 3 6 0,-1-3-9 0,2 2 4 0,-2-1-3 15,-2-1 0-15,2 2 1 0,-4 1-4 0,-1-3 6 16,1 1-1-16,-2 1-3 0,3-2-1 0,0 3-4 16,0-1 8-16,-2-1-6 0,2 0 4 0,1 0-2 0,-1 0-1 15,-2-1 2-15,2 0-5 0,-4 0 10 0,0 1-13 16,2-2 3-16,-2 1-3 0,-2-2 7 0,2 3-5 15,0 0 11-15,0-3-5 0,-2 3-2 0,2-2 4 0,-1 1 5 16,2 2 1-16,-3 0-7 0,3 0 8 0,-2 0-12 16,-1 2 5-16,0 2 5 0,0-2 3 0,-4 1-11 15,4 1 6-15,-3 1 2 0,0-3-11 0,0 3 9 0,0-3 0 16,-1-1-7-16,-2 1 2 0,1-3 8 0,-1-1-3 16,-1-1-1-16,-1 0 5 0,1 2-7 0,2-3 5 15,-2 3 4-15,0-2-8 0,0 3-3 0,-2-2 4 0,0 0-3 16,-1-2 2-16,-1 0 1 0,-1 0-2 0,-4-2-1 15,2 1 6-15,1-4-8 0,0 2-12 0,2 0-15 0,0-1-27 16,-1-6-24-16,3 5-45 0,-3-3-47 0,3 1-75 16,0-5-69-16</inkml:trace>
  <inkml:trace contextRef="#ctx0" brushRef="#br0" timeOffset="128970.79">18471 8207 2038 0,'0'-1'10'0,"-3"-4"7"15,9 2 9-15,-6-2 18 0,0 4 13 0,0-2 13 0,6 3 16 16,-6 0 1-16,3 0-10 0,-1 1-22 0,0-1-1 15,0 0-20-15,1 0-16 0,-2 2-16 0,1-2-19 16,0 0 2-16,1 1-2 0,2-1 15 0,0 1-7 0,4 1 3 16,2-2 6-16,2 5 10 0,1-5 7 0,2 4-4 15,2-2 4-15,2 1 4 0,-2 1 1 0,4-4 1 16,-3 3-4-16,4-1-4 0,-1-1-6 0,4-1 1 0,-3 0-3 16,3-1-5-16,-3-1-1 0,3 2 1 0,-1 0 1 15,-3-3-5-15,1 3 1 0,-2-2 1 0,-3 1-1 16,0 0 0-16,0 1-1 0,-5-3-4 0,-1 3 3 15,2-1-1-15,-5 1-2 0,-2 0 4 0,-1 0-2 0,1 0 6 16,-2 0-6-16,-1 0 0 0,-3 0-3 0,5 0 0 16,-6 1-1-16,3-1-5 0,0 0-2 0,0-1-7 15,-2 3-1-15,1-3 0 0,1 2-7 0,-2-2 4 0,2 2 1 0,0-2-14 16,-1 1-3-16,-1 0-7 0,1 0-3 16,0 3-23-16,-2-3-8 0,3 4-22 0,-3-4-33 0,0 3-24 15,0-6-23-15</inkml:trace>
  <inkml:trace contextRef="#ctx0" brushRef="#br0" timeOffset="129573.75">19496 7940 1745 0,'-3'0'22'0,"3"0"20"0,3-2 16 0,-3 4 24 16,1-2 19-16,-2 1 14 0,1-2 17 0,4 2 0 15,-4-1-21-15,2 3-22 0,-2-2-22 0,1 1-25 16,-2-2-23-16,1 0-26 0,1 2-6 0,-1 0-4 0,3 1-2 16,0 2 8-16,-1 1 9 0,-1 3 7 0,3 1 7 15,-2 1 15-15,1 4-15 0,-1 0 10 0,1-1-2 16,0 4 0-16,1-1-1 0,0 0 1 0,0 1-13 0,0-2 3 16,-1 1 6-16,3 1-13 0,-3-2 10 0,1 1-10 15,-1 0-4-15,1-4-1 0,0 2 5 0,-2 0 5 16,-2-2-8-16,2-3 5 0,-2-2-9 0,2 1 6 15,-2-4 6-15,0 3-7 0,-2-2 1 0,2-2-9 0,0 2 6 16,0 0-3-16,-2 2-6 0,4-1-21 0,-2-2-15 16,2 2-3-16,-2-4-8 0,0 3-16 0,2-3-16 0,-2-1-8 15,1 0-7-15,-4 0-4 0,3-1-5 0,-4 1-6 16,4-2-9-16,-2-2 9 0,0 2 6 0,4-3-22 16,-2-1 14-16,2-1-18 0</inkml:trace>
  <inkml:trace contextRef="#ctx0" brushRef="#br0" timeOffset="130121.6">19600 7872 1657 0,'1'-3'20'0,"0"5"20"16,-4-1 24-16,3-1 20 0,1-1 22 0,-1-1 12 15,5 2 24-15,-4-2 9 0,2 4-10 0,-3-2-19 16,3 0-22-16,-3 3-26 0,0-3-15 0,1 3-10 0,-1-3-25 16,1 0-9-16,2 0-12 0,-1 0 2 0,-2 0-3 15,2 0 4-15,0 0-12 0,1 0 1 0,0 2-1 16,-1-4 0-16,2 4 5 0,2-2-3 0,1 0 3 15,4 1-1-15,2-1 14 0,1 1-10 0,3 0 3 0,2 3 2 16,1-2-7-16,-2-1 2 0,-1 2-4 0,0 2 2 16,1 1-2-16,-6-1-1 0,3 0 3 0,-3 1 3 15,-1 0-1-15,-1 0-4 0,0 2 1 0,-2-1 2 0,0-2-4 16,-1 2 5-16,-1-1 0 0,-1 1-8 0,-1 0 3 16,-1-2 3-16,1 1 3 0,-2 1-2 0,0 0-3 15,0-1 0-15,-2 0-3 0,0 0 9 0,0 0-5 0,0-1 0 16,-1 1-2-16,0-1 4 0,-1 2 1 0,0-2-4 15,1 1 6-15,-2-1-6 0,3-1 0 0,-5 1 5 0,3 0 6 16,-2-1-11-16,-1 1 7 0,0-1-1 0,0 0 0 16,-2 1 8-16,1 0 4 0,-3-3-6 0,1 3-5 15,-2-2 13-15,0 1-6 0,-1 0 12 0,-3-2 1 0,1 3 1 16,-2-2 2-16,1-1 6 0,-2-1 4 0,4 2-8 16,-2-3 5-16,3-2-2 0,-1 2-17 0,0-2-4 15,0 0 0-15,-1 2-8 0,1-3-4 0,-2 0-11 0,1-1-16 16,1 0-27-16,2-2-5 0,-4-2-39 0,4 3-32 15,-2-4-33-15,-2 3-48 0,3-1-44 0,6-1-32 0</inkml:trace>
  <inkml:trace contextRef="#ctx0" brushRef="#br0" timeOffset="145892.97">11076 9126 1450 0,'-1'-2'-20'0,"-1"4"-3"0,-4-2 21 0,8 3 20 15,-10-3 3-15,10 1 22 0,-1-1 14 0,2-1 5 16,3 1 32-16,-3-3 18 0,4 3-10 0,-7-2 0 16,6 2 7-16,-4-1-13 0,1 2 7 0,-3-1 5 0,2 0-3 15,-4 5-15-15,4-5 5 0,-2 3-7 0,0-3-3 16,0 5-7-16,-2-5-19 0,-1 1-6 0,1-1-4 0,1 0 3 16,-2-3-4-16,3 0-12 0,-2 2-6 0,4-4 7 15,-4 2-1-15,4-1 17 0,-2 0 3 0,2-3-8 16,-1 2-11-16,2-4 2 0,-3 4-2 0,5-2-11 0,-3 2-4 15,3-3-22-15,1 3-7 0,1-2 6 0,0 1-6 16,3-2 2-16,2 3-1 0,2-4 3 0,0 2-4 16,3-1 4-16,1 0 0 0,3 2-1 0,0 0 3 15,0 0-4-15,1 1 5 0,1 2-7 0,1 0 4 0,-4 3-2 16,-1 0 0-16,-1 0-2 0,0 5 0 0,-2-1 1 16,-2 1-1-16,-5 4 3 0,2-1-3 0,-1 2 3 15,-2 1-2-15,-1 2 0 0,-4-2 9 0,1 2-4 0,1-1 1 16,-4 2-2-16,1 1 4 0,-2-1 0 0,0 0-1 15,-3-2 1-15,0 3-6 0,1-2 4 0,0 1 2 0,-3-1-3 16,0 1 1-16,-3 1-4 0,1-1 0 0,0 2-3 16,-4-1 5-16,-1-1-4 0,0-1-5 0,-1-1 5 15,1-2-4-15,-2-2-10 0,2 1 6 0,-2 0 0 0,1-2-8 16,3 1-4-16,-2-1 0 0,0 0-3 0,1 0 2 16,1 1 15-16,2-1-7 0,0-2 7 0,2-1 0 15,0 0 6-15,2 0 0 0,-1 0 4 0,1-3 2 0,2 1-5 16,1-2 5-16,1 1-4 0,-1-1 0 0,2 0 1 15,-1-1 6-15,0 1-2 0,1 0-2 0,0-1 3 16,0 1 0-16,2-1-6 0,0 1 6 0,0 1-4 0,-1-2-4 16,0 0 2-16,2 1 9 0,-1-1-5 0,2-1 1 15,2 1 8-15,2-1 1 0,1 0 7 0,3 1-3 16,1-1 5-16,4-1-9 0,0 1 3 0,3-2-6 0,2 2 0 16,-1-1 0-16,2 0-9 0,1 0 10 0,0 0-7 15,-1 1 2-15,1-4-3 0,-2 6 0 0,-3-3 2 0,-1 3-12 16,-2 0-14-16,-2-1-39 0,-4 2-23 0,-3-1-34 15,-2 2-37-15,0-1-38 0,-3 2-47 0,-2 0-43 16,0-1 4-16</inkml:trace>
  <inkml:trace contextRef="#ctx0" brushRef="#br0" timeOffset="146642.91">11910 9129 1657 0,'0'-5'1'0,"1"5"30"0,-2-1 16 0,1-3 17 0,-2 0 7 15,2-3 21-15,2 4 9 0,-4-4-3 0,4 3 6 16,-4-4-33-16,2 4-6 0,0 0-10 0,0-1 3 15,-2 1-13-15,0 1-10 0,-1 1 11 0,1-2-5 16,0 2 4-16,-2-1-1 0,2 2-13 0,-3-2-11 0,0 0-11 16,1 0 1-16,-3 0-5 0,0 0-2 0,-2 2-1 15,1-3-9-15,-2 2 4 0,0 1 4 0,0-1-3 16,3 2 4-16,-5 0 3 0,2 2-4 0,-1-1-2 0,1-1-1 16,0 2 1-16,0 2 0 0,-2-2 2 0,2 3-5 15,-2-1-5-15,2 2 2 0,1 2 6 0,-2-2 1 16,1 2 0-16,1 0-3 0,3 1 3 0,-2 0-1 0,4 0-4 15,-3 3 8-15,3 1-3 0,1 0-3 0,0 1 3 16,0 1-1-16,3 0 1 0,0 1-1 0,0-1 9 16,2 0-5-16,2 3-7 0,-1-4 9 0,1 2-2 0,3-4-1 15,-1-1 7-15,1-1-6 0,2 1 3 0,0-2 10 16,2-2 5-16,1 2 4 0,1-1 8 0,1 0 10 16,-1 3-3-16,4-2 7 0,0-3 3 0,1 3-11 0,2-5 9 15,-2-1-11-15,1-1-12 0,-1-2 2 0,-3-2-5 16,-1-2 1-16,2 0-11 0,-3-2 2 0,0 0-13 0,-1-2 8 15,-1-1 5-15,0 0-7 0,0 3-9 0,-2 0 10 16,-3 0-4-16,2 1 2 0,-4 1 5 0,2-3-8 16,-4 2-4-16,-1-2-4 0,-1-4 9 0,0 1-2 0,-1-1 0 15,-4-4 0-15,-1 1-7 0,-3-1 7 0,0-1 4 16,-2 1-1-16,0 0 0 0,0 0-10 0,-2 0 9 16,2 2-7-16,-2-1 5 0,5 5-5 0,-3-2-9 0,5 4 2 15,-1-2-15-15,0 2-15 0,-1 0-40 0,2 3-41 16,0-2-66-16,-1 6-83 0,2-6-67 0</inkml:trace>
  <inkml:trace contextRef="#ctx0" brushRef="#br0" timeOffset="147193.75">12177 9408 1198 0,'0'0'20'16,"0"0"-38"-16,0 0 51 0,0 0 17 16,0 0-31-16,0 0-2 0,0 0 9 0,0 0-8 15,0 0 48-15,0 0-42 0,0 0 37 0,0 0-39 0,0 0 40 16,0 0 13-16,0 0-6 0,0 0-10 0,0 0-4 16,0 0-8-16,0 0-8 0,0 0-5 0,0 0-14 15,0 0-1-15,0 0 5 0,0 0-7 0,0 0 5 16,0 0 4-16,0 0 5 0,0 0-2 0,0 0 7 15,0 0-9-15,73 84 7 0,-65-72-15 16,-2-2-8-16,0 2-2 0,-1-1 10 0,-3 1-10 0,0 1 10 16,0 0-3-16,-2-1-4 0,-2 2-4 0,0 0 6 15,0 2-9-15,-3-2-21 0,-4 0-9 0,0 2-37 16,-5-1-47-16,1-1-61 0,1-1-36 0</inkml:trace>
  <inkml:trace contextRef="#ctx0" brushRef="#br0" timeOffset="150176.74">12715 8954 1425 0,'3'0'-20'0,"-1"1"10"0,-2 0 5 15,0 0 11-15,0-1 19 0,0 2 7 0,-2-2 10 16,4 2 12-16,-4-2 37 0,1-2 3 0,1 2 7 16,-1-2-2-16,0 2-3 0,0-3 8 0,-2 3-6 15,1-2-1-15,2 2-5 0,-2 0-3 0,0 0 3 0,0 3-11 16,1-3-9-16,0 2-15 0,-1-3-3 0,0 2-10 16,1-3-18-16,-2 2-4 0,-1-3-8 0,2 2-5 0,-1-3-4 15,1 3 9-15,-2-1-8 0,1-1-2 0,0 2 8 16,0-1-10-16,-2 1-2 0,3-1 9 0,-3 1-10 15,0-2-5-15,1 3 8 0,0-1-1 0,-2 1-4 0,1-2 1 16,0 2 0-16,1 0-2 0,-2-3 1 0,-1 6-1 16,-1-3-2-16,0 2 2 0,-1-1 4 0,-1 2-5 0,0 0 1 15,-2 1 1-15,1 1 3 0,-1 0-4 0,0 2-1 16,2 0 1-16,-4 0 4 0,2 0 3 0,0 2-6 16,2 0-2-16,-1 0 5 0,0-1 0 0,3 0 3 0,-1 1-3 15,3 0-3-15,-2 0 3 0,2 0 0 0,0 1 1 16,1 0-4-16,3-1 3 0,-2 2-4 0,0-2 6 15,2 1-4-15,0-1-3 0,0 0 7 0,0 0-4 0,1 0 2 16,1 2 0-16,-1-4 0 0,2 2-4 0,-1-3-1 16,3 2 10-16,-2-1-9 0,2 0 7 0,-1 1 2 15,0-1 0-15,2 1-1 0,0-2 1 0,-2 2-2 0,2-1-4 16,1-1 6-16,-2 2 0 0,2-2-4 0,-1 1 1 16,2-1 1-16,0 1 6 0,-1-2 1 0,2 0 2 15,-1 0 3-15,0 0-3 0,3 0 8 0,-1-2-6 16,1 1 5-16,1-2-5 0,-1 2 7 0,2-2-7 0,-1 1-1 15,2 0-1-15,0 0-2 0,-1 0 4 0,2-1-8 16,2 3 2-16,-3-4-4 0,0 0 1 0,0 1-2 0,1-2 4 16,-1 2-7-16,-1-4 1 0,-2 4 7 0,1-4-8 15,-3 2 2-15,3 0-2 0,-4-2 3 0,0 1 2 16,4 0-4-16,-3 1-1 0,-1-3-3 0,0 6 5 0,0-8-6 16,1 7 9-16,-4-4-6 0,1 2-4 0,0 0 5 15,-2 0 2-15,3 0-1 0,-2-4 0 0,0 4 3 16,-1-3-5-16,1 2 1 0,-1-1 3 0,0-2 3 0,-2 4-4 15,3-5-2-15,-3 2 3 0,0-3-5 0,-3 0 7 16,3 0-3-16,0 0 2 0,-1-2-9 0,0-2 4 16,-1 3-1-16,-1-2-1 0,1 1 6 0,-2 2-8 0,-1-2 3 15,1 1-2-15,0 1 5 0,0 4 3 0,0-2 1 16,0 1 0-16,0 1-1 0,-2-2 2 0,1 4-7 16,1-3-6-16,-2 2 3 0,0 0-4 0,0 1 6 0,-4 0-3 15,3 0-1-15,-2 1-1 0,-2 0 8 0,0 2 3 16,-2-1-9-16,3 0 3 0,-3 1-12 0,4-1 2 0,-2 2-9 15,-1-2-4-15,3 3-7 0,-1-1-10 0,3 0 6 16,-2-3-25-16,1 3-13 0,-1-1-20 0,3 2-23 16,-3 0-44-16,2 1-47 0,0 2-33 0,-2-1-41 0</inkml:trace>
  <inkml:trace contextRef="#ctx0" brushRef="#br0" timeOffset="151426.66">12970 9375 1640 0,'0'0'-37'0,"0"0"19"0,18-36 23 15,-18 36 13-15,0 0 10 0,0 0 7 0,0 0 6 16,0 0 44-16,0 0-6 0,0 0-15 0,0 0-1 15,0 0-5-15,0 0-2 0,0 0-1 0,0 0 0 16,0 0-13-16,0 0-4 0,0 0-3 0,0 0-7 0,0 0-8 16,0 0-4-16,0 0 4 0,14-2-7 15,-14 2 7 1,0 0-3 0,31 14-12-16,-31-14 13 15,35 51-10 1,-29-13 5-16,-9-31-11 15,-4 2-24-15,-1 0-16 0,-1 0-26 0,2 3-50 16,-4-3-40-16,4 0-58 0,-3 0-19 0</inkml:trace>
  <inkml:trace contextRef="#ctx0" brushRef="#br0" timeOffset="152476.97">13503 9003 1442 0,'0'0'29'15,"0"0"16"-15,0 0 20 0,0 0 18 0,16-15 15 16,-16 15 21-16,0 0 19 0,0 0 4 0,0 0-10 16,0 0-3-16,0 0-10 0,0 0-17 0,0 0-15 0,0 0-16 15,0 0-23-15,0 0-1 0,0 0-17 0,0 0-6 16,0 0-8-16,0 0 7 0,-4-12-5 0,4 12 10 15,0 0-5-15,0 0-46 16,-43-35 16-16,35 34 1 0,0-1-8 16,0 1 7-16,1 1-2 0,-3 0-1 0,1 0 12 0,-1 3-9 15,0-2-1-15,0 2 0 0,0-1 7 0,0 3-1 16,0-2-3-16,0 1 2 0,2-1-2 0,0 2 4 16,0-1 0-16,1 2-1 0,2-2 0 0,-1 1-7 0,1-2 9 15,2 0-7-15,2 3 2 0,-1-3 5 0,0 0 0 16,2 0-1-16,0 0-1 0,0 0 3 0,2 1-2 15,-2-2 9-15,2 2-5 0,-1 1-7 0,2-3 1 16,0 3 1-16,0-1 3 0,2 0-3 0,0 0 2 0,1 2-5 16,-1-1-1-16,1 1 9 0,3-3-1 0,0 3 1 15,-1-1 2-15,1 0 3 0,0 0-5 0,0 2 5 0,1-2 3 16,0 1-7-16,0-1 0 0,-2 0-6 0,4 1 4 16,-3-3-4-16,2 3 5 0,-2-1-1 0,1-1 5 15,-1 1 4-15,1-2 5 0,-2 0 2 0,2 3-8 0,-1-3 12 16,-1 2-2-16,0-2 2 0,2 1-5 0,-2-2-2 15,2 1-3-15,-3 0 0 0,3-1-2 0,-4 1-2 16,0-2 0-16,2 0-8 0,-4 2 4 0,2 0-2 0,-3-2 0 16,-1 1 3-16,1 2-4 0,-1-2-5 0,-1 1 3 15,0-1 5-15,-1 3-4 0,3-4-3 0,-1 3 3 16,-2 0-2-16,2-2 3 0,0 2 3 0,-2 1-2 0,2-2-2 16,-1 0-1-16,0 0 4 0,-1 1-2 0,0-1-3 15,2 0 7-15,-4-1-8 0,2 0-1 0,0 1 4 16,-1-2 2-16,0 2 0 0,-1-2-4 0,2 0 5 0,-2 1-3 15,0-1 1-15,0 1 2 0,-1 0-3 0,2-1 0 16,-2 0 0-16,0 2 2 0,-3 1 1 0,1-1 1 16,-1 0 6-16,-2 0-7 0,0-1 2 0,0 2-2 0,-1-1-1 15,-3 0 0-15,0-1 1 0,-2 1-4 0,-1-1 1 16,-1 0 1-16,-1 1-2 0,-2 0 2 0,-1-1-6 16,1-2 4-16,0 1-6 0,2-1-17 0,1 0-16 0,4-2-7 15,1 1-31-15,2-7-29 0,3 7-38 0,3-2-57 16,-1 3-68-16,1-6-44 0</inkml:trace>
  <inkml:trace contextRef="#ctx0" brushRef="#br0" timeOffset="153294.34">13552 8912 1366 0,'5'0'25'0,"-2"0"15"0,-1-2 15 0,0 2 20 16,-2 0 24-16,0 0 11 0,2-3 20 0,1 3 15 15,-3-2-24-15,2 2-8 0,-2-1 3 0,2 1-9 0,0 0-18 16,-2-1-8-16,2 1-16 0,1-2-21 0,-1 0 5 16,3-2-5-16,1 1-17 0,0-2 1 0,2 2-7 15,1-3-1-15,0 1 0 0,0 1 11 0,-1-1-9 16,2-1 0-16,-1 1 3 0,0-1-12 0,1 0-2 15,-1 0-1-15,4 0 2 0,-2-3-9 0,3 0 9 0,1 0-6 16,1 0-1-16,-3-2-2 0,2 1 7 0,-1-3-5 0,-1 2-2 16,2 1 3-16,-2-3-9 0,0 2 6 0,-3 0-2 15,2-2 3-15,-2 1 1 0,0 1 0 0,-3-1-4 16,1 1 4-16,-4 0 0 0,3 2-1 0,-3 1-4 0,-2 0 2 16,1 3-3-16,-2 0 2 0,0 3-5 0,0 1-2 15,-2 1 5-15,1 0 1 0,-1 0 1 0,0 1-3 16,-1-1-7-16,1 0 0 0,1 0-5 0,-2 2-4 0,1-2-5 15,-2 0-15-15,2 0 2 0,0 0-1 0,1 0-6 16,-1 2-13-16,1-2-7 0,0 0-7 0,-4 0-15 16,4 1-6-16,0-2-12 0,0 2-13 0,-2 3-15 0,0-2-8 15,0 1-16-15,-2 1-32 0,4-2-11 0</inkml:trace>
  <inkml:trace contextRef="#ctx0" brushRef="#br0" timeOffset="153828.14">14058 8272 1666 0,'2'-2'13'0,"0"4"15"0,-3-2 19 0,1-1 16 16,0 1 14-16,0-5 26 0,0 5 9 0,0-7 11 0,0 7 4 15,-3-2-5-15,6 1-6 0,-4 3-11 0,-1-2 3 16,2 4-13-16,-2-4-8 0,1 4-10 0,0-4-12 15,1 2-13-15,-2 0-12 0,4-2-3 0,-2 1-18 0,0 0-10 16,1 0-3-16,0 1-4 0,1-1-6 0,-2 0-2 16,0 1 2-16,2-1-13 0,-1-1 8 0,0 2 4 15,-1-2-2-15,2 2 1 0,-2 3 6 0,2-1 8 16,0 1-11-16,0 3 13 0,-2 2-5 0,3-4-6 0,-1 8 4 16,-2-4-5-16,1 5 1 0,2-2-5 0,-1 4 6 15,2-2 0-15,-2 2-4 0,4 0 3 0,-2 0 3 0,0-2 5 16,0-1-6-16,-2-1 2 0,2 0 2 0,0-2-8 15,1 1 6-15,-4-4 1 0,2 1-8 0,0-2 5 16,0 1-2-16,-1-3 4 0,0 0-3 0,0-1 5 0,0-1-3 16,1 0-5-16,-2-1 1 0,-1 0 0 0,3-1 0 15,-3 2-26-15,2-3-17 0,-1 1-12 0,3 1-29 16,-4-2-40-16,2 3-25 0,-2-1-43 0,-2 2-38 0,2-3-24 16,0 1 2-16</inkml:trace>
  <inkml:trace contextRef="#ctx0" brushRef="#br0" timeOffset="154328.1">14393 8214 1859 0,'-2'0'21'0,"2"-7"19"0,2 6 16 0,-4 0 23 16,2 1 11-16,-2-4-1 0,6 6 1 0,-5-4-5 0,3 2-19 15,-3 0-16-15,2 2-13 0,-1-2-27 0,0 3-10 16,3-3-1-16,-6 0 0 0,6 1 6 0,-3 0-6 15,2 1 2-15,-2 0-5 0,2 0 3 0,0 3 0 0,-2-1 5 16,2 5-7-16,0 0 4 0,0 0 1 0,1 4-5 16,0-3 2-16,1 1-2 0,2 1 5 0,-3 3-6 15,2-4 6-15,-2 7-2 0,3-3 0 0,-4-1-2 0,2 5 1 16,0 1 0-16,0-4-2 0,-2 0 6 0,0-1-5 16,0 0-1-16,0 1 2 0,0-3 4 0,-2 0-2 15,0-2 2-15,3 2-1 0,-3 0-4 0,2-3 4 0,-2 1 0 16,1-1 3-16,2-1-6 0,-2 0 2 0,0 0-1 15,2-2 3-15,-2 1-1 0,1-4-4 0,-1 3 1 0,2-1-1 16,-1-2 4-16,0 0-6 0,0 0 2 0,0 0-12 16,0-2-3-16,0 2-11 0,-2-2-16 0,0-1-10 15,0 4-22-15,-2-3-13 0,2 3-23 0,-2-5-31 16,2 5-28-16,1-4 11 0,-1-1-28 0</inkml:trace>
  <inkml:trace contextRef="#ctx0" brushRef="#br0" timeOffset="154895.17">14075 8431 1391 0,'0'-1'17'0,"0"1"16"0,0 3 10 0,0-2 16 15,0-1 14-15,0 2 11 0,0-2 13 0,0 0 4 16,0 1-8-16,0-2-2 0,0 1 2 0,0 0-5 16,0 1-15-16,0-2-9 0,0 1-8 0,0 1-4 0,2-1-4 15,-2 0-9-15,0 1-14 0,0 0 5 0,0-1 5 16,0 1 10-16,4-1-10 0,-4 0 1 0,1-1-2 0,0 2-4 16,2-2 6-16,0 1-17 0,4-1 1 0,0 1-8 15,2 0 5-15,5 0-1 0,2 0-1 0,2-1 2 0,-1 1-7 16,5 0 2-16,-1 0-7 0,-2-1-5 0,1 0-1 15,1 1 6-15,-4-1-4 0,1 1-2 0,2 1 1 0,-1-2 2 16,-1 1-2-16,1-1 5 0,2 1 0 16,0-3-9-16,0 2 1 0,0-1 0 0,-1-1 6 0,-1 0-2 15,-1-1-3-15,-4 3 3 0,-1-2 1 0,-1 0 6 16,-4 2-1-16,-4 0-1 0,2-1-3 0,-4 2 0 16,0 0-3-16,-4 0 2 0,2 0-2 0,-2 0-3 0,0 2-10 15,1-2-10-15,1 0-23 0,-5 0-21 0,5 0 0 16,-2 0-40-16,0 1-16 0,1 0-23 0,-2 2-21 15,-2 0-27-15,2-2-15 0,1 2-4 0</inkml:trace>
  <inkml:trace contextRef="#ctx0" brushRef="#br0" timeOffset="155613.57">14694 8381 2093 0,'0'-2'14'0,"0"-1"13"0,3 3 24 0,-3 0 9 0,1-2 12 15,-1 2 2-15,2 2 1 0,-2-4-2 0,3 4-12 16,-1-2-15-16,-1 3-27 0,0-1-11 0,1-1-13 15,0 2 2-15,2 0-3 0,-1 3 3 0,4 3-4 0,1 1 2 16,2 1 6-16,1 4 4 0,3 3-4 0,0 0 0 16,1 2 4-16,-3 0-2 0,2 3 0 0,1-2 2 15,-1 1 0-15,-1 2-1 0,-1-3 0 0,2 2 1 0,-2-1 1 16,1 1 1-16,-1-1 9 0,-4-2 7 0,0 1 0 16,0 0 3-16,0-2 11 0,-4 0 3 0,0 0-2 15,-2 1-3-15,1-2-1 0,-1 3-9 0,-2-2 5 0,0 1-4 16,-2 1-7-16,2 1-6 0,-3-1 1 0,0 0 1 15,0 3-3-15,-1-2 4 0,-1-1-12 0,0 1-1 16,-1-3-2-16,2 2 3 0,-1-1-4 0,-2-2 4 0,1 1-3 16,0-1-2-16,0-3 3 0,-1 3 3 0,1-2 3 15,-2-2-3-15,2 1 4 0,-3-3-4 0,2 2-1 16,-2-1 0-16,-1 3-1 0,0-5 4 0,1 3-37 0,0-1-19 16,0 3-39-16,0-5-67 0,-3 7-77 0,4-6-85 15</inkml:trace>
  <inkml:trace contextRef="#ctx0" brushRef="#br0" timeOffset="156696.47">11157 8622 960 0,'0'-3'8'0,"-3"0"17"0,0-3 25 0,3 3-14 0,0-3 54 16,0 1-29-16,0 1 17 0,0 1 11 0,0 1-1 15,0-1 2-15,0 1-20 0,-3 0 30 0,6-1-48 16,-6 3 45-16,6-3-4 0,-3 3-1 0,0-2-5 0,3 1-10 15,-5 1-4-15,4 0-7 0,-2 2 1 0,0-1-6 16,-2 2-9-16,2-3-8 0,-1 1-1 0,-2 2-16 16,3-3 3-16,-3 3-10 0,1-1-11 0,0-1-10 0,0 1-5 15,-1 1-2-15,1 3-2 0,-1-1 13 0,-4 4-7 16,1 1 4-16,-3 1-1 0,-2 3 4 0,-2 2-2 0,1 3 1 16,0-1 1-16,0 3-4 0,1-2 7 0,-1 4-5 15,-1-2 5-15,4 2-4 0,-3-1-1 0,3 2 9 16,-3-1-7-16,2-1 6 0,-1 1-4 0,3-1-1 15,-2 0 0-15,0-2 3 0,-1-2 4 0,2 1-5 16,0-2-2-16,-2 1-7 0,4 0 2 0,-4-1 1 0,4-1 3 16,0 0 1-16,1 1-1 0,1 0-6 0,3 0 9 15,-1 0 4-15,3 1-4 0,0-3 1 0,0 4 0 0,0-2-6 16,0 1 5-16,0-5-1 0,0 1 2 0,0-2-8 16,0 2 5-16,0 0 0 0,0-1-4 0,0 0 6 15,0 2-5-15,0 0 1 0,0 2-3 0,0-1 5 16,2 1-4-16,1-2 7 0,2 2 4 0,2-1-3 0,-1 1 10 15,1 0 0-15,4 1 7 0,-1-2-2 0,2 1 5 16,0 1-4-16,-1 0-4 0,1-3 5 0,3 2-17 0,-2 0 7 16,4 1-9-16,-2 0 0 0,5-1 3 0,-1 1-8 15,1-1 7-15,2 0-7 0,1 1 7 0,-3-3-17 16,5-1-26-16,-1 1-45 0,-2-1-62 0,0 1-51 0,1 0-90 16</inkml:trace>
  <inkml:trace contextRef="#ctx0" brushRef="#br0" timeOffset="158962.71">15660 9362 1357 0,'0'0'18'0,"0"0"19"0,0 0 9 15,0 0 22-15,0 0 9 0,0 0 15 0,0 0 6 0,4-11 8 16,-4 11-10-16,0 0-2 0,0 0 1 0,0 0-7 16,0 0-12-16,0 0-1 0,0 0 9 0,0 0-1 15,0 0 0-15,0 0-17 0,0 0-9 0,0 0-9 16,0 0 6-16,0 0-11 0,0 0-10 0,0 0-10 0,0 0 7 15,0 0-13-15,0 0-1 16,0 0-22-16,33 8 5 16,-27-7 2-1,4 2 4-15,3-1-3 0,1-1-6 0,0 2 6 16,4-3-2-16,0 2 0 0,2-1-2 0,-2 2 4 16,0-3 3-16,0 3-2 0,1-3 9 0,-1 5-7 0,1-1 4 15,-1-2-8-15,2 2 7 0,2-2-7 0,-3 1 0 16,1-3 4-16,2 1-6 0,-5-2 5 0,3-1 1 15,-2-1 1-15,-3 2-1 0,-1-2 10 0,1 1-10 0,-6 2 0 16,0-4-1-16,-1 2-7 0,0 1 4 0,-6-1-8 16,4-1-12-16,-3 3-24 0,-3-3-29 0,0 2-15 15,0 1-31-15,-2-2-33 0,0 2-40 0,1 2-29 0,0-2-36 16,-2-2-1-16</inkml:trace>
  <inkml:trace contextRef="#ctx0" brushRef="#br0" timeOffset="159546.22">15764 9645 1298 0,'3'0'6'15,"-3"4"9"-15,0-2 6 0,0 0 13 0,0-1 5 16,1 2 7-16,-1-2 6 0,2 0 2 0,-2 1 10 0,2-2 7 16,0 0 4-16,4 0-4 0,-1 0 5 15,1 0 4-15,4 2 2 0,0-2 4 0,1 0-9 0,1 0-13 16,0 2-6-16,0-1-9 0,3 0-6 0,-1-1-13 15,1 0-8-15,-2 2-2 0,3-2-7 0,1 0-6 16,0 1 2-16,1-1-2 0,-2 2-8 0,4-2 5 0,-4 0-7 16,5 0-1-16,-3 3 5 0,0-3-2 0,-1 0-8 15,-1 3 6-15,0-2 3 0,-3-1-4 0,-1 0 11 16,-2 0-7-16,1 0-6 0,-1 0 7 0,-4 0 7 0,0 0-12 16,-2 0 8-16,-2 0 2 0,2 0-8 0,-4 0 5 15,2 0 1-15,-2 2-2 0,0-2-5 0,-2 0 6 16,2 0-5-16,0 0-16 0,-4 2-6 0,4-1-22 0,-3 0-14 15,0 4-22-15,1-3-25 0,-2 3-31 0,4 0-29 16,-4-3 2-16,4 0-41 0</inkml:trace>
  <inkml:trace contextRef="#ctx0" brushRef="#br0" timeOffset="160996.74">16986 8869 1622 0,'0'0'8'0,"0"2"28"16,-2-2 16-16,1 2 20 0,-2-1 1 0,3-2 6 0,-3 2 10 15,3-2 8-15,0 4-1 0,-3-5-28 0,6 4-5 16,-6-1-21-16,3 0 5 0,0 2-10 0,0 0-5 16,-3 0-8-16,0 1 7 0,-3 3 14 0,1 0-5 15,-4 4 2-15,0 1-4 0,-1 0 5 0,0-1 1 0,-2 5-2 16,1-1-14-16,-1 3-7 0,2-2-4 0,-2 0-2 16,2 1 1-16,-1 3-5 0,0 0 1 0,1-1 2 15,-1 2 0-15,3 0 1 0,0 0-8 0,0 0-2 0,2-2 6 16,0 1 0-16,3-1-2 0,-1-1 2 0,2-1 2 15,-1-2-3-15,3-3 2 0,0 3 10 0,-3-1-9 16,3-3 5-16,3 3-5 0,-2-2 3 0,3 3-3 0,0 0-1 16,-1 3 0-16,3-3-2 0,0 3 4 0,2 0-3 15,-1 0-3-15,2 0-3 0,0-3 2 0,2 3-5 16,1 0 4-16,1-2 3 0,1 2-8 0,2-1 2 0,3 1 4 16,0-1 1-16,4-1-3 0,0-1 3 0,-1-1-8 15,1 0-18-15,-1-3-27 0,-3 0-43 0,3-1-36 0,-4-3-56 16,0 3-73-16,-2-3-77 0</inkml:trace>
  <inkml:trace contextRef="#ctx0" brushRef="#br0" timeOffset="161499.15">17316 9094 1553 0,'-3'-2'16'16,"6"4"6"-16,-3-2 14 0,0 0 18 0,0-2 4 15,0 4 6-15,0-6-1 0,0 4-1 0,0-1-18 0,0 2-4 16,0-2-5-16,0 4-24 0,0-1-2 0,0 3 0 15,0 1 5-15,0 1 7 0,0 5-1 0,3 1 3 16,-3-1-5-16,0 3 10 0,0-2-4 0,2 3-5 16,-1 1 4-16,0-1 1 0,2 3 2 0,0-2 1 0,0 1-8 15,0-1 5-15,0 1 3 0,1-1 0 0,0 2-10 16,1-4-2-16,-3 3-1 0,3-1-4 0,-1 1 3 16,0 1-8-16,-2-1-5 0,3-2 2 0,-2 0 6 0,-1 0-6 15,0-3-3-15,2 1 6 0,-3-3-1 0,0-1-7 16,1 0 8-16,1-1-2 0,-1-2-2 0,1 0-3 15,-2-1-20-15,1-1-35 0,2-1-48 0,-7 1-44 0,6-5-87 16</inkml:trace>
  <inkml:trace contextRef="#ctx0" brushRef="#br0" timeOffset="161980.99">17646 9341 1674 0,'0'0'5'0,"2"1"13"0,-5-1 16 0,4 0 14 15,-2 0 12-15,2-3 3 0,0 5-1 0,0-6 4 16,3 5-11-16,-1-2-6 0,-1 1-14 0,2 0-2 0,2 0 5 16,0 0 1-16,2 0 5 0,2 0-6 0,1-1 15 15,4 1-6-15,0 0-9 0,1 0-3 0,3 0-12 16,-2 0 1-16,2-1-2 0,1 1-1 0,1 0-7 15,-1 0-1-15,0 0 4 0,-1 0-5 0,0 0-6 0,0 0-5 16,-2 0-7-16,1 0 7 0,-1 0-3 0,-1 0 4 16,-1 0 1-16,-1 0-6 0,-1 0 5 0,-3 0 0 0,-2 0 4 15,0 0-3-15,-1 0 1 0,-1 0-4 0,-3-2-4 16,1 1 4-16,0 1-6 0,-2 0-8 0,1 0-13 16,-3-4-38-16,0 3-29 0,0 1-39 0,-3 0-39 0,3 0-58 15,-2 0-36-15</inkml:trace>
  <inkml:trace contextRef="#ctx0" brushRef="#br0" timeOffset="162480.18">18249 9032 1868 0,'-1'-4'16'15,"1"0"23"-15,0 1 26 0,-1 3 23 0,1-1 26 16,0-1 9-16,1 2 11 0,-1 0-1 0,0 2-17 16,0-2-23-16,0 4-28 0,1-4-20 0,-1 3-26 0,0-2-11 15,0 0-8-15,0 1 0 0,0-2 0 0,0 1-3 16,0 1 6-16,-1 0-7 0,1 2 0 0,1 2 2 0,1 2 1 16,-2 2-1-16,1 3 2 0,1-1 5 0,2 4-6 15,-1-2 7-15,0 2-6 0,3-1 3 0,-3 6-8 0,0-3 3 16,5 0 1-16,-5 2-2 0,2 2 3 0,0-1-5 15,-2-5 10-15,2 3-4 0,-1-3 2 0,0 1 1 16,1 0 0-16,0-1 2 0,-3-3-4 0,2 4-2 16,-1 1-2-16,1-2 2 0,-2 1 6 0,2-2-8 15,-1-3 8-15,-3-1-10 0,5-1 5 0,-4-2 3 0,0-2 1 0,1 1 0 16,-2-2-6-16,3 0-4 0,-3-2 1 0,1 3 6 16,-1-3 2-16,2 0-1 0,-1 0-2 0,0-2-6 15,-1 1-35-15,0-2-10 0,2 0-42 0,-2 0-25 16,0 1-49-16,4 0-38 0,-4-2-47 0,0 1-50 0</inkml:trace>
  <inkml:trace contextRef="#ctx0" brushRef="#br0" timeOffset="163030.84">18288 9006 1913 0,'-1'0'16'0,"-1"-3"19"16,4 2 23-16,-4 1 23 0,2 0 4 0,0 0 13 0,0 0 2 15,0 0 4-15,0 0-15 0,0 0-11 0,0 0-20 16,0 0-12-16,0 0-8 0,0 0-14 0,0 0 5 16,0 0-5-16,0 0-7 0,0 0 6 0,12 4-21 15,36 12 7 17,47 22-23-32,-83-30 16 15,1-1 2-15,-1-1-4 0,0 2 3 0,-1-3-1 16,-1 2-7-16,32 50 10 31,-39-50-7-31,-1 2-1 16,-2-1 2-16,2 0 1 0,-2 1 4 0,0-1-6 0,0 1 6 0,0-9 15 31,-70 74 0-15,16-41-16-1,42-29 3-15,2-1 2 0,-2-1-6 16,4-2 2-16,-1 3 6 0,0-3-9 0,2 0 7 0,-4 0-8 15,-1-3-7-15,2 3-12 0,-2-5-35 0,1-1-28 16,-1 2-46-16,-1-1-51 0,0 1-70 0</inkml:trace>
  <inkml:trace contextRef="#ctx0" brushRef="#br0" timeOffset="163615.69">18596 8808 1985 0,'-3'0'16'0,"2"-4"17"0,6 4 15 0,-5 2 23 15,1-4 4-15,-1 2-6 0,5 0 7 0,-5 0 8 16,6 3-25-16,-6-2-14 0,4-1-17 0,-2 0-24 0,0 3-1 15,2-2 1-15,-2 2 8 0,6 0 1 0,0 3 12 16,4 1-7-16,-1 0 8 0,3 2-1 0,0 0-6 16,4 4 10-16,0-2-12 0,0 0-12 0,-4 1-5 0,2 1 7 15,0 1-2-15,-3 2-2 0,3-1 4 0,-4 0-4 16,2 0-3-16,-3 3 1 0,-1-2 5 0,0 1-4 0,-1-1-3 16,-1 1 4-16,-1-2 2 0,0 2 4 0,-3-1-3 15,2 0 7-15,-2 2-8 0,1 0 6 0,-1 1 1 16,-3 0-4-16,3 2-1 0,-2 0-8 0,0-1 6 0,-2-3-5 15,0 0 8-15,0 1-8 0,0-1 2 0,-2 1 0 16,0 0 4-16,-1-2-1 0,1 2-6 0,-1 1 6 16,0 1-4-16,-3-1 5 0,3-1 3 0,-1-1-7 0,0 0-3 15,0-1 7-15,-2-2 3 0,2 1-9 0,-2-2 3 16,0 1-1-16,-1-3-5 0,1 3 1 0,-1-4-24 16,0-1-27-16,0 1-45 0,-4 1-73 0,0 0-66 15,-1-5-20-15</inkml:trace>
  <inkml:trace contextRef="#ctx0" brushRef="#br0" timeOffset="165281.06">18883 8545 1476 0,'5'-29'21'0,"-5"29"6"0,0 0 27 16,0 0 18-16,0 0 20 0,0 0 7 0,0 0 12 16,0 0 8-16,9-17-16 0,-9 17 2 0,0 0-21 15,0 0-16-15,0 0-11 0,0 0 1 0,0 0-5 0,0 0-9 16,0 0-1-16,0 0-7 0,0 0-3 0,0 0-9 16,0 0-2-16,0 0-22 15,0 0-17-15,0 0-3 16,6 16 8-16,6 22 13 15,-9-23 2-15,0 1-1 0,0 0 1 16,3 1-1-16,-1 1 3 0,-1 0-1 0,2 0-1 16,0 0-4-16,-3 0 5 0,4-1-1 0,-4 0 2 0,4 0 1 15,-3 0-2-15,-1-2-5 0,1 1 8 0,-2-2 0 0,3-1 1 16,-3-2-5-16,0 1 3 0,1 1-4 0,-2-5-4 16,2 0 10-16,-2 2-11 0,1-3 7 0,1 1-5 15,-2-3-4-15,-1 0-31 0,2 0-1 0,-2-2-25 16,0 0-26-16,0 0-24 0,0 0-37 0,-2 0-34 0,2-2-44 15,0-1 0-15</inkml:trace>
  <inkml:trace contextRef="#ctx0" brushRef="#br0" timeOffset="165631.41">19145 8622 1374 0,'-3'0'13'0,"3"0"26"0,0 2 12 0,0-2 24 0,0 2 13 16,0-2 13-16,0 0 2 0,0 0 8 0,0 2-14 15,0-4-21-15,-2 4-15 0,2 0-23 0,0-2-11 0,0 0-17 16,0 3 2-16,0-3-9 0,0 2 1 0,-1 0-4 16,-3 1 9-16,4 1-5 0,-6 3 1 0,2 0-3 15,1-1 2-15,-3 6 3 0,-1-3-6 0,0 2 4 16,0 0-7-16,-1-1 4 0,-1 3-1 0,2-2 8 0,-2 2-6 16,1-3 2-16,-1 1 5 0,2 0-1 0,-2 0-5 15,3 0 3-15,0-3-3 0,1 2-5 0,-1-3-9 16,1 1-15-16,1-2-25 0,2 3-31 0,-3-5-18 0,4 5-37 15,-1-7-37-15,2 3-28 0,-3-4-34 0</inkml:trace>
  <inkml:trace contextRef="#ctx0" brushRef="#br0" timeOffset="165998.44">19050 8795 1692 0,'1'2'6'0,"-1"-2"7"0,1 0 10 0,1 1 12 16,-2-1 8-16,3 1 12 0,-3 0 6 0,0-2 0 16,0 2-9-16,2-2-5 0,-2 2-14 0,0 1-10 15,2 0-12-15,-1 0-6 0,-1 0-11 0,3 2 8 0,0-1-1 16,0 3-4-16,0-1 7 0,1 2 0 0,1 1 6 15,-1-2-9-15,1 2 2 0,0 1-2 0,0-2-1 0,0 3 8 16,1-2-7-16,0 1-1 0,-2 2 2 0,2-3 3 16,0 5 3-16,-1-5-9 0,2 3 5 0,-2-2-4 15,1 3-2-15,0-3 6 0,-2 0-7 0,2 0-1 16,-2 0 6-16,2-4 0 0,-4 2 2 0,2-1-8 0,-2-1 13 16,0-2-5-16,1 0-2 0,0 0 3 0,-3-1-9 15,0 0 7-15,3-1-3 0,-1 1 8 0,-1-1-18 0,0-1-20 16,1 2-32-16,-2 2-44 0,0-5-42 0,-2-1-69 15</inkml:trace>
  <inkml:trace contextRef="#ctx0" brushRef="#br0" timeOffset="167074.66">19358 8816 1391 0,'0'0'24'0,"0"0"19"0,0 0 18 16,0 0 21-16,0 0 16 0,0 0 8 0,0 0 10 16,0 0 16-16,0 0-13 0,0 0-14 0,0 0-17 15,0 0-13-15,0 0-9 0,0 0-5 0,0 0-4 0,0 0-18 16,0 0-10-16,0 0-4 0,0 0-3 0,0 0-5 15,0 0-4-15,-1 10-16 32,1-10 23-32,0 0 1 15,0 0-5-15,54 15-6 0,-42-15-4 0,1 1 7 16,-3 0-12-16,-1-1-2 0,0 1 1 0,3 2 3 16,-2-3-3-16,1 3-4 0,-2-2 4 0,4 3-6 15,0-3 5-15,0 1 1 0,2 2 2 0,-3-4 1 16,0 3-2-16,0-3 2 0,-2 2-3 0,-10-2 18 31,17 0-12-31,-17 0-10 31,0 0-14-31,0 0-5 16,0 0-13-16,0 0-13 0,0 0-19 0,0 0-26 16,0 0-15-16,0 0-35 0,0 0-28 0,0 0-28 0,0 0-17 15</inkml:trace>
  <inkml:trace contextRef="#ctx0" brushRef="#br0" timeOffset="167632.23">19822 8523 1674 0,'0'0'5'0,"2"0"16"0,-4 2 13 16,2 0 13-16,0 0 10 0,-3-1 0 0,3 1 5 0,-2-2 0 15,2 0-4-15,2 3-17 0,-4-3-12 0,4 1-14 16,-4 1-13-16,4 0-2 0,-2 1 0 0,0-1 1 16,3 2-4-16,-3 0 7 0,2 2 0 0,0 2 9 0,0 0 7 15,2 2 3-15,-1 1-2 0,-1 1-4 0,0 2 11 16,1-1-11-16,-3 1-1 0,4 1 1 0,-3-1-13 15,2 2 3-15,-1-2 2 0,1 2 3 0,-1-2-9 0,2 0 5 16,-2-3 1-16,-1 3-10 0,4-2 13 0,-2-1-3 16,0 0-5-16,0 0 7 0,-1-3-2 0,2 1 1 15,-1-1 1-15,0-2 2 0,-2 0-9 0,1 0-4 0,1 0 4 16,-2-4-3-16,2 2 3 0,-3 0-4 0,0 0 6 16,1 0 2-16,0-2-4 0,2 2 3 0,-2-1-33 15,-1 2-42-15,1 2-44 0,-3-2-74 0</inkml:trace>
  <inkml:trace contextRef="#ctx0" brushRef="#br0" timeOffset="168454.69">20206 9411 1649 0,'-3'-2'18'0,"3"0"13"0,0 0 21 0,0 2 13 16,-4 0 11-16,4 0 11 0,-2 0 6 0,2 0 9 16,-1 0-19-16,1 0-9 0,-3 0-22 0,3 2-11 0,-3-4-15 15,1 4-16-15,-2-2-4 0,1 0-7 0,-3 1-2 16,-1-1-3-16,2 1 0 0,-2-1-1 0,-1 5 7 0,1-4 0 15,1 3 1-15,0 0-3 0,0-1-4 0,0 0 4 16,2 1 1-16,0 1-3 0,1-2-1 0,0 1 1 16,0 1-5-16,3 1-10 0,-2-3 5 0,1 0-7 0,0 0-4 15,1 2-5-15,1-1 1 0,0-2 7 0,1-1 2 16,1 2 10-16,1-1-2 0,1 1 6 0,1-2 8 0,1-1 5 16,1 0-6-16,0-1-3 0,2 0 3 0,-3-3 0 15,1 1 5-15,0 0-7 0,-4 0-5 0,-1-1 9 16,0-1 3-16,1 2 9 0,-2 0 3 0,-2-1 8 15,0 0 9-15,0 1 7 0,-3-1-1 0,3 1 1 0,-3 0 5 16,3 0 10-16,-6 0 5 0,5 0-5 0,-2 1-4 16,-1-2-2-16,2 4 4 0,-2-1-6 0,2 1 1 15,-2-2-18-15,4 2-2 0,-1 0-2 0,0 0-11 0,0 0-5 16,0 0 0-16,-1 2-4 0,2-2-8 0,0 0-13 16,0 0-43-16,0 0-28 0,0 0-37 0,-1 1-55 15,-5-1-66-15,6 0-46 0</inkml:trace>
  <inkml:trace contextRef="#ctx0" brushRef="#br0" timeOffset="169284.69">20603 8766 1640 0,'-1'-2'17'0,"3"6"17"0,-6-4 16 15,2 1 13-15,0-1 6 0,0 0 2 0,2 0 1 16,-3 0 0-16,4 3-15 0,-3-3-17 0,2 1-18 16,-4 1-13-16,4 1-3 0,-2 0 1 0,-2 0 13 0,1 3 16 15,-2 1 0-15,1 0 4 0,0 3 2 0,2 0-2 16,-3 1 3-16,0 3 2 0,0-1-23 0,-1 1-10 16,0-1-3-16,0 2-2 0,0 0 5 0,-3 1 7 0,2 0-1 15,0-1-5-15,-1 1 11 0,0-1-3 0,2 0 10 16,0 2-8-16,-2-3 2 0,2 1-5 0,3-1-7 15,-3 0 4-15,2 1 4 0,4-1-4 0,-3-3-3 0,3 4 5 16,0-3-2-16,0 3 4 0,0-2 2 0,3 0 1 16,-3 0-6-16,3 3 3 0,0-3-2 0,1 3 2 15,1-3-5-15,2 1 2 0,0 0-4 0,3-1 1 0,0-1-2 16,2 0 3-16,-1 2 1 0,1-1-5 0,-2 1-4 16,2-1-2-16,1 5 2 0,0-1 3 0,0 2-2 15,0-3-3-15,3 1-10 0,0 0 7 0,0-1 2 0,1-3-10 16,-2-2-20-16,1 1-31 0,-2 0-34 0,-1-2-43 15,0-1-34-15,-1 2-64 0,-2-2-51 0</inkml:trace>
  <inkml:trace contextRef="#ctx0" brushRef="#br0" timeOffset="169748.96">20967 8965 2111 0,'-6'-2'6'0,"3"4"8"0,5-2 23 15,-4 1 20-15,2-1 12 0,0 1 19 0,0 0 7 16,2-1-5-16,-1 2-2 0,-1-2-6 0,1 2-20 16,1-1-22-16,-2 2-16 0,2-3-22 0,-1 1-3 0,0 1-1 15,1 1-2-15,-2-2-3 0,1 4-1 0,-1 1 5 16,1 0 3-16,0 5 1 0,-1 0-1 0,0 1 1 15,3 2 3-15,-1 1 5 0,-2 0-6 0,2 3-1 0,0 1 1 16,0-3 2-16,-1 3 4 0,1-1 2 0,1 0-6 16,-1 2-3-16,0-1 2 0,0-1 1 0,2 1-1 15,-1-2 0-15,1-2-5 0,-2-2 3 0,1-2 1 16,1-1-1-16,-1-2 2 0,-1 0 0 0,0-3-7 0,0 1 6 16,-2-1 0-16,0 1-1 0,0-1 0 0,2-1-16 0,-2 1-35 15,2-1-38-15,-4-1-30 0,0 1-46 16,2-2-60-16,0-2-28 0</inkml:trace>
  <inkml:trace contextRef="#ctx0" brushRef="#br0" timeOffset="170232.37">20967 8901 2147 0,'0'0'10'0,"-1"-4"26"0,5 2 19 16,-6 4 20-16,4-2 20 0,-2 1 7 0,1-1 9 0,0 1-1 15,0 1-6-15,0 0-20 0,-1-1-12 0,2 2-10 16,-2-3-16-16,2 0-3 0,-2 0 0 0,2 0 0 15,-4 2-4-15,4-2-3 0,-2-2-12 0,5 2-7 0,-5 0 2 16,2 0-8-16,1 2-8 0,1-1-2 0,2-1 1 16,4 3 1-16,3-1 9 0,1 0-6 0,5 2-3 15,0 0 0-15,3 2 5 0,1 0-1 0,-1 0-3 0,-2 2-4 16,-2-1-2-16,2 1 3 0,-4 2-1 0,2-3 3 16,-3 3-8-16,0-1 1 0,-2-2 5 0,-2 2 4 15,-2-2-2-15,-2 0-5 0,1-1 3 0,-3 1 0 0,-1-3 3 16,-2 1 1-16,-1-1-3 0,2 1-5 0,-1 0 4 15,0-1 1-15,0 2-11 0,-2 0 6 0,2 2 4 16,-2 1-5-16,-2-2 3 0,0 2 0 0,0 3-5 0,-3-2 10 16,0 1 2-16,-2-2-10 0,-1 3 2 0,-2-2 2 15,0-1 3-15,-4 0 1 0,-3-1-4 0,-2 1 3 0,1-2 1 16,-2 1-3-16,-2-3-1 0,0-1 0 0,2-1-9 16,4-1 0-16,-1 0-13 0,2-2-9 0,3 0-23 15,0-4-18-15,3 1-42 0,-3-6-49 0,2 5-52 0,-4-3-93 16</inkml:trace>
  <inkml:trace contextRef="#ctx0" brushRef="#br0" timeOffset="170816.29">21493 8794 1727 0,'-7'-10'30'0,"7"10"3"0,0 0 20 15,0 0 11-15,0 0 23 0,0 0-1 16,0 0 0-16,0 0-2 0,0 0-13 0,0 0-15 15,0 0-16-15,0 0-15 0,0 0-7 16,24 0-7-16,-18 6 2 0,3 2 4 16,2 1 6-16,-1 0-7 0,5 1 3 0,-3 5 1 15,3-3-2-15,-1 4 5 0,-4-2-1 0,2 1 3 16,-1 2-1-16,0 1 17 0,-2 3-3 0,0-3-2 16,0 4-6-16,2-2 3 0,-1 4 4 0,-2-2 0 0,0 3 4 15,-2-3-13-15,1 1 3 0,-5 0-1 0,2 1 5 16,-4-2-4-16,0-22-4 0,0 0-7 0,0 0 8 15,0 0-6-15,0 0 4 16,0 0-10-16,0 0 2 0,0 0 12 16,-47 228-21-16,47-228 10 15,-37 139-2-15,35-129-4 0,-2-1-10 16,4 0-3-16,0-9-23 0,0 0-44 0,0 0-40 0,0 0-78 16,0 0-76-16</inkml:trace>
  <inkml:trace contextRef="#ctx0" brushRef="#br0" timeOffset="172992.44">21622 7433 1657 0,'-4'-3'-1'0,"3"2"3"16,2 3 16-16,-2-2 9 0,6-1 11 0,-6 0 15 15,4 2 7-15,-6-2 2 0,3 2 4 0,-2-1-6 16,2-1-16-16,0 2-10 0,0 2-7 0,-1-3-15 0,1 0-8 16,-1 0-3-16,2 1-3 0,-1 0 7 0,0 2 0 15,0-3 7 1,1 14-7 15,8 11 11-15,-9-25 3 15,25 20-16-31,-25-20 16 16,0 0 9-16,0 0-5 0,0 0-1 0,16 6 4 15,-16-6 2-15,0 0-3 0,0 0 1 0,0 0-1 0,0 0-8 16,0 0 14-16,6-15-15 0,-6 15 32 15,0 0-3-15,0 0 1 0,0 0 5 0,0 0 4 0,0 0-3 16,-6-18 3-16,6 18 6 0,0 0-16 0,0 0-15 16,0 0 3-16,0 0-14 0,0 0 1 0,-16-5-20 15,16 5-19-15,0 0-1 16,0 0 4-16,0 0 8 0,0 0-16 16,0 0-7-16,0 0 2 15,-7 20 1-15,7-20-15 0,0 0-13 0,0 0-4 0,0 0-16 16,0 0-8-16,0 0-12 0,0 0 0 0,-3 27 3 15,3-27-9-15,0 0-17 0,0 0-22 0,0 0-21 0</inkml:trace>
  <inkml:trace contextRef="#ctx0" brushRef="#br0" timeOffset="173525.24">21977 7419 1709 0,'4'-20'12'0,"-4"20"12"16,0 0 11-16,0 0 11 0,0 0 15 0,0 0 5 15,0 0 11-15,0 0 5 0,0 0-8 0,0 0-12 16,0 0-13-16,0 0-15 0,0 0-12 0,0 0-5 0,0 0-22 16,0 0-15-16,-19 18-1 31,19-18-13-31,0 0 0 15,0 0 6-15,0 0 2 0,0 0-7 0,-8 16 4 0,8-16 0 16,0 0-5-16,0 0-7 0,0 0-2 16,0 0-12-16,0 0-13 0,0 0-2 0,23 15 1 15,-23-15 5-15,0 0 10 0,0 0 18 0,0 0 18 0,31-6 51 16,-31 6 6-16,0 0 13 16,0 0 14-16,0 0 7 0,0 0 1 0,0 0 11 15,0 0 3-15,18-38 9 0,-18 38-5 0,0 0-7 16,0 0-5-16,0 0 0 0,0 0 1 0,0 0-4 0,0 0-11 15,-3-18-16-15,3 18-10 0,0 0-11 0,0 0-10 16,0 0-72-16,-5-11-10 16,5 11-40-16,0 0-58 0,0 0-71 0,0 0-54 15</inkml:trace>
  <inkml:trace contextRef="#ctx0" brushRef="#br0" timeOffset="174079.72">21937 7866 2002 0,'-2'-5'10'0,"-1"4"19"15,3-1 21-15,3 1 19 0,-8-2-1 0,7 2 4 16,-5-4 5-16,1 5-1 0,-2-2-11 0,4 2-18 0,-5-1-17 15,2 0-23-15,0 1 2 0,-2 0-6 0,3 0-4 16,-3 1-3-16,-1 0 1 0,2 1-3 0,-2 1-4 16,0 0 8-16,-4 3-2 0,4-2 4 0,-1 3-4 15,-1-1 0-15,1 0-2 0,2 0-3 0,-1-1-16 0,3 0-10 16,-1 1-11-16,-1-3-8 0,4 3-5 0,-2-3-10 16,3 0-2-16,0 1 7 0,2 1 21 0,-2-3 1 0,4 2 11 15,2-4 3-15,2 0 15 0,-1 0 10 0,2 0 3 16,3 0 0-16,-2 0-1 0,1-4-1 0,-1 2 8 15,-2-1-1-15,-1-2 1 0,1 3 1 0,-4-2 4 0,0 0-4 16,-4-1-1-16,3 2 15 0,-3 1-6 0,0-3 3 16,-1 2-3-16,-1-1 4 0,2 1 4 0,0 0 12 0,-4-1 8 15,3 0-1-15,-2 1 3 0,1 0-2 0,-2 1 3 16,2 1 0-16,0-2-10 0,0 0-13 0,-1 2-9 16,0 0-7-16,0 0-7 0,3-2-28 0,0 3-35 15,-6 0-63-15,6 0-74 0</inkml:trace>
  <inkml:trace contextRef="#ctx0" brushRef="#br0" timeOffset="174833.75">22377 7305 1789 0,'-3'0'8'0,"3"0"12"15,2 0 15-15,-4 0 13 0,4 0 6 0,-2 0 6 0,1 0 4 16,-1 2 3-16,3-2-11 0,-3 0-12 0,2 1-18 16,-1 0-12-16,0 1-9 0,-1 0-4 0,0 2-5 15,0-1 0-15,2 3 4 0,2 2 7 0,-1 2 8 16,1 3 1-16,3 1 7 0,-1 1-4 0,1 3 5 0,1-1-1 16,-1 0 0-16,1 3-3 0,-2-5-8 0,0 2 3 15,2 1-7-15,-3 1 5 0,1 0-2 0,0-1 0 16,-1 0-6-16,1-1-2 0,-3 1 1 0,0-1-4 0,0-2 4 15,0-2-6-15,-1-3 8 0,-1 2-5 0,0-2-2 16,2-2 2-16,-3 0 1 0,0-2-1 0,3 0-4 0,-3-2 9 16,2 0-12-16,-2-1 5 0,1 0-16 0,1 0-28 15,-4 0-27-15,4 0-38 0,-2-1-37 0,-2 0-53 16,1-2-34-16</inkml:trace>
  <inkml:trace contextRef="#ctx0" brushRef="#br0" timeOffset="175316.87">22440 7254 1718 0,'0'0'42'16,"0"0"3"-16,0 0 14 0,0 0 22 0,3-24 25 15,-3 24 1-15,0 0 2 0,0 0-15 0,0 0-11 16,0 0-14-16,0 0-9 0,0 0-15 0,9-13-15 16,-9 13 1-16,0 0 8 0,0 0-2 0,0 0 1 15,0 0-2-15,0 0-3 0,0 0-15 0,31-6-7 0,-31 6 6 16,99 1-8-16,-85 4-12 15,0 2 7-15,-1 0 0 0,1 1-7 0,1 0 1 16,1 1 7-16,-4 0-6 0,-2-2 3 0,0 2 2 16,-3-3 0-16,-1 3-6 0,0-2 2 0,-3 2-2 0,-2 1-2 15,2 0-2-15,0 1 7 0,1-2-8 0,-2 1 6 0,-2 1 6 16,4-1 1-16,-3-2-6 0,2 1-2 0,-5 1 12 16,1-1-15-16,1 1 16 0,-1-1-13 0,-3 1-2 15,2 0 4-15,0-3 4 0,-3 1 1 0,4 0-4 0,-5 1 10 16,0-4-5-16,-3 2 6 0,0-1-5 0,-2-1-1 15,-1 0 0-15,-1-1-3 0,-1-1 2 0,1-1-3 16,0 0 0-16,1-2-2 0,-1-2 5 0,3 0-15 0,-1-2-11 16,-1 0-33-16,-1-2-46 0,1-1-53 0,-2-3-62 15,4 1-65-15</inkml:trace>
  <inkml:trace contextRef="#ctx0" brushRef="#br0" timeOffset="175983.87">22952 7598 1736 0,'3'-2'25'0,"-1"4"14"15,-3-1 16-15,2-1 13 0,0 1 24 0,2-1 10 16,-1 2 4-16,0-5 2 0,1 4-29 0,0-2-13 0,0 1-14 16,-3 1-12-16,3-1-24 0,-3 2-6 0,3-4-3 15,-2 4 4-15,1-2 3 0,1 0 9 0,2 0 3 0,2 0 6 16,1 0 4-16,2 0 0 0,1-2 3 0,1 2-11 0,4-1 1 15,0 1-9-15,-1 0-2 0,3-1-7 0,-3 1-3 16,5-2-5-16,-3 2-3 0,1 0 4 0,-2 0-5 16,1 0-1-16,-1 0 4 0,-4 0-1 0,-1 0-2 15,-2 0 4-15,-2 0-6 0,1 0 3 0,-4 0 0 0,-1 0 2 0,1 0-24 16,-3-1-24-16,1 1-19 0,1 0-40 16,-3 0-33-16,0 1-51 0,0 1-43 0,0-4-22 0,-3 4-47 15</inkml:trace>
  <inkml:trace contextRef="#ctx0" brushRef="#br0" timeOffset="176232.65">22946 7764 1657 0,'-2'3'6'0,"0"-2"1"15,3 1 11-15,-1-2 10 0,-1 0 10 0,1 0 11 0,1 0 15 0,2 0 5 16,2 0 3-16,0-3 4 0,4 4-2 0,-3-2-7 16,6 2-2-16,-3-1-7 0,3 2-13 0,-2-2-2 15,4 0-6-15,-3 3 1 0,1-3-4 0,1 3-1 0,-1-3-8 16,2 2 3-16,0-4-7 0,-1 4 0 0,3-4-7 0,2 1-4 16,-2-1-4-16,1 1-1 0,1-1 1 0,0 0-9 15,1 1 4-15,-2-2-5 0,-1 0-14 0,-1 2-22 16,-2-1-31-16,-3-1-46 0,-3 2-57 0,-1 0-36 15,0 0-60-15</inkml:trace>
  <inkml:trace contextRef="#ctx0" brushRef="#br0" timeOffset="177319.54">23748 7433 1649 0,'0'0'40'0,"0"0"10"16,0 0 21-16,9-16 20 0,-9 16 21 0,0 0 5 0,0 0 9 15,0 0 11-15,0 0-9 0,0 0-8 0,0 0-22 16,4-18-15-16,-4 18-10 0,0 0 5 0,0 0-11 0,0 0-18 16,0 0-6-16,0 0-8 0,0 0 4 0,-10-21 2 15,10 21-4-15,0 0-5 0,0 0-6 0,0 0 0 0,-39-46-1 16,33 44-13-16,-3-1-11 0,0 2-6 15,1 1-8-15,-4 0 4 0,2 0-4 0,-2 0 8 0,1 2-1 16,2 0-2-16,-1 2 1 0,-2 0-2 0,2 1 1 16,0 0 7-16,0 2-1 0,1 0 1 0,0 2-2 0,-2 0-3 15,4 3 1-15,-2-1 1 0,0-1 3 0,0 4 0 16,2-3-3-16,-1 3 3 0,2-3 1 0,0 2 2 0,3-1 1 16,-3-1-1-16,4 2-1 0,0-1-2 0,2 1 6 15,0 1-2-15,0 1-2 0,1 0 0 0,1 2 2 0,2-3 3 16,-1 3 1-16,0-1-3 0,3 1-2 0,0-2-1 15,2 2 4-15,1-1 4 0,1-1 1 0,0-1-11 0,6 0 11 16,-3-3-2-16,2 1 2 0,2-3 3 0,-1 0-5 16,2-3-3-16,0-2-4 0,0-1 14 0,2-2-11 15,-1-1 3-15,0-2 1 0,-2-1-8 0,-17 3 21 16,81-70-7 15,-52 32-17-31,-26 24 10 0,-3 2-2 0,0-2 2 0,-3 0 2 16,1-1 0-16,-5 0 2 0,2-1 2 0,-1 0-2 15,-3-2-10-15,3 2 3 0,-1-2-4 0,5 2-5 16,-8-1 1-16,5 2-1 0,-1-1-2 0,-2 4-2 0,-1-1 1 16,1 3 3-16,-3 0-12 0,0 2-12 0,2 2-22 15,-1 0-25-15,3 0-39 0,-1 5-43 0,-1 1-54 0,3-2-62 16,2 4-67-16</inkml:trace>
  <inkml:trace contextRef="#ctx0" brushRef="#br0" timeOffset="177779.03">24067 7755 1824 0,'-1'-2'19'16,"0"1"10"-16,2-1 20 0,-2 1 10 0,-1-1 15 0,1-2 16 16,4 4 12-16,-6-1 7 0,6 1-12 0,-7-2-7 15,5 1-18-15,-3 2-13 0,2-1-16 0,-3 2-15 0,2-2-12 16,0 1-8-16,1-1-9 0,0 1-4 0,-1 0-8 15,1-1 2-15,-3 2 7 0,1 0-3 0,2-1 0 0,-4 2-11 16,1 2-2-16,-2-3-11 0,1 0-22 0,0 3-11 0,-2-2-29 16,3 0-15-16,-4-1-15 0,5 2 3 0,-3-4-5 15,5 3 3-15,0-3 20 0,0 3 11 0,0-3 26 0,4 0 19 16,-2-3 17-16,-1 1 9 0,2 1 9 0,-1-2 13 16,0 0 19-16,0 0 12 0,-1-3 4 0,3 2 8 15,-2-3 12-15,2 0 13 0,-1 3 14 0,0-5 1 0,0 4 3 0,0 1 1 16,-1 1 1-16,-2-1-3 0,4 3-10 0,-6 0-7 15,4 1-13-15,-4 1-4 0,4-1-12 0,-4 1-6 16,2-1-11-16,-2 1-13 0,0-1-3 0,2 1-11 0,0-1-17 16,0 0-36-16,-3 0-33 0,2 3-48 0,-4-3-57 15,6 0-33-15</inkml:trace>
  <inkml:trace contextRef="#ctx0" brushRef="#br0" timeOffset="178185.72">24339 7244 2267 0,'-3'-6'11'0,"3"4"27"16,3 5 10-16,-3-3 42 0,0 1 2 0,0 1 15 16,0 3 7-16,0-4 1 0,0 5-16 0,0-4-24 0,0 2-14 15,0-4-39-15,0 3-3 0,0-3-14 0,0 2-15 16,2-1 2-16,-2 0 5 0,0 0-2 0,0 1 2 0,1 0-5 16,2 1 5-16,-3 1 3 0,3 2 9 0,0 2-7 15,1 1 5-15,0 6-7 0,0 0 7 0,1 4 3 0,0 3-1 16,0 3-1-16,1-2-2 0,-3 4 8 0,0 1-7 15,1-5 8-15,0 4-6 0,-2-2 1 0,2-1-5 0,-3-3-1 0,0 2 1 16,-1-3-7-16,1 0 7 0,-1-2 2 0,0 0-2 16,1-3-5-16,1-1 1 0,-2-2 3 0,1 1-5 15,-1-2 10-15,2-3-8 0,1 2-5 0,-2-3-7 0,2 2-44 16,3-5-48-16,-3 4-65 0,1 0-71 0,2-1-111 16</inkml:trace>
  <inkml:trace contextRef="#ctx0" brushRef="#br0" timeOffset="179719.64">22571 8316 1666 0,'0'0'31'15,"19"-13"14"-15,-19 13 22 0,0 0 21 0,0 0 25 16,0 0 25-16,0 0 21 0,0 0-6 0,0 0 0 0,0 0-9 15,0 0-10-15,0 0-5 0,0 0-15 0,0 0-12 0,0 0-9 16,0 0 10-16,0 0-5 0,0 0-16 0,0 0-16 0,0 0-19 16,0 0-10-16,0 0-16 0,-28-44-40 15,28 44-4 1,0 0 5-16,-55-42 13 0,45 39 0 0,3 3-2 16,-1-3 2-16,0 3-6 0,1-1 6 0,-3 1 2 0,2-2-1 15,-1 2-3-15,1 0-1 0,1 0 1 0,-1 0 1 16,3 2 5-16,0-2-4 0,0 2 0 0,0 0-6 0,3 1 5 15,-3 1-4-15,-1 3 3 0,2-3-7 0,0 2-4 0,-1 0 5 16,-1 0-3-16,0 1 5 0,2 2-6 0,0-2 0 0,-1 0-1 16,0 0 5-16,3-1 4 0,-2-1-4 0,2-2 0 15,-2 2 1-15,4 0-4 0,0 0 2 0,0-5-6 0,-2 6 1 16,4-2 1-16,-2-2 3 0,0 2 1 0,2 1-3 0,2-3 13 16,0 2 2-16,1 1 7 0,2-1-8 0,0 0 6 0,3 1-4 15,-1-2 4-15,3 0 0 0,0-1 1 0,2 0-2 0,-1-2-2 16,1-2 9-16,-1 0-14 0,2-2 7 0,-3 2-4 15,0-4 1-15,-2 1-3 0,1 0 3 0,-4 0-2 0,1-1 3 16,-2 0 5-16,-3 0 1 0,3 6 1 0,-3-4-4 0,0 2 2 16,-2 2 3-16,2-2 4 0,-1 1-12 0,1 0 9 15,-1 0-6-15,1-3-4 0,-1 0 7 0,-1-1-7 0,2 0-2 16,0 1-3-16,1-3 10 0,-4 2-8 0,3-2 0 0,-2 0 9 16,1 1-6-16,1-1 3 0,-3 1 0 0,3 2 7 0,-3 0 0 15,0 0 5-15,0 1 12 0,0 0-7 0,0 3 12 16,0-5-1-16,0 5 1 0,0-1-4 0,0 1-5 0,0-1-2 15,0 1-11-15,0 0 0 0,0 1-5 0,0-1-3 16,0 1 1-16,0-1-6 0,0 2 1 0,0-2 1 0,-3 3 2 0,3-3-2 16,0 2 1-16,0-1-2 0,0 0-1 0,0 1 1 15,0 1 1-15,0-3-4 0,3 0 2 0,-3 1-5 0,0 2 1 16,0-1 5-16,2 3-1 0,-1-2 5 0,0 4 2 0,5-1-2 16,-4-2-5-16,3 5 9 0,0-2-1 0,-1-2-2 15,3 1-1-15,-1 1-3 0,0 0-2 0,2 2 6 0,-1 1 2 16,1-2-4-16,2 4 1 0,-1 0-1 0,0 3 4 0,-1-1 0 15,-6 0-5-15,3 0 3 0,-5-2 1 0,3 1 0 16,-3 0-3-16,2 0-1 0,-4-1 2 0,2-3-4 0,4 2 8 16,-2 0-2-16,3-2-4 0,-3 0-3 0,0-1 6 0,1-2 1 15,-2 0-6-15,3 1 7 0,-3-2-3 0,2 0-7 16,-3-1 5-16,2-1 5 0,-2 0-11 0,2 0 6 0,-2-2 6 16,0 2-5-16,0-3 0 0,0 1 5 0,0 2-2 0,2-2-6 0,-2 0 9 15,0 0-2-15,0 2-7 0,2-3-6 16,-2 1 9-16,0 2-2 0,0-3 0 0,1 1-4 0,-1-1 6 15,1 0 0-15,-1 0-2 0,0 0 6 0,0 0-4 0,2 0 0 16,-2 0 4-16,-2 0 2 0,2 0-1 0,0-1-3 0,0 1 3 16,-1 0-2-16,1-3-1 0,-1 2 5 0,1 1-2 15,1 0 0-15,-1-2 4 0,0 1 18 0,1 1 6 0,-2-2 6 16,6 1-2-16,-4 0 4 0,4-2-4 0,-4-1 1 0,2-1-6 16,0-3-16-16,3 0-7 0,-4-2-5 0,0-1-3 15,1-1-1-15,-2 0 0 0,0-1 2 0,4 1-5 0,-5-4 4 16,6 1-3-16,-3-2 0 0,1 0 1 0,-1-1-3 0,0-3 3 15,0 0 2-15,3 3-4 0,-3-3-1 0,1 2 2 0,0 0 3 16,1 1 0-16,-1 1-5 0,-1 3 4 0,0-1 2 0,1 0-4 16,-1 3 6-16,-3 0-5 0,3 3-14 0,-2-1-7 15,1 5-5-15,-5-3-15 0,6 7-17 0,-9-3-14 0,6 5-26 16,0-6-23-16,0 5-26 0,3-1-27 0,-4-3-32 0,2 4-54 16,-4 1-44-16,7 0-25 0</inkml:trace>
  <inkml:trace contextRef="#ctx0" brushRef="#br0" timeOffset="181219.57">23207 8371 1231 0,'5'-2'50'0,"-5"4"-26"15,-2 0 23-15,2-1 10 0,0-1 17 16,-3 2 25-16,3-2 12 0,0 3 10 0,-1-3-43 0,2 0 30 16,-1 0-15-16,3 0-2 0,-3 0-8 0,0 0-18 15,2 0-16-15,-2 0-4 0,1 0-5 0,-1 2-6 0,1-1-7 16,-1-1-5-16,3 1-18 0,-3 1 2 0,0-2-2 16,0 0-8-16,3 0 4 0,0 0 0 0,-3 0 0 15,0 0-2-15,3 0 7 0,0 0-4 0,1 0 14 0,2 3 6 16,3 0 4-16,1 0 0 0,3-1 8 0,3 1-2 15,1-3 7-15,2 2-1 0,3 0-11 0,-2-4-2 0,0 2-10 16,2-2-1-16,-1 0-4 0,0 1 2 0,1 1-6 16,-3-2 2-16,-1 2-3 0,0-2 0 0,-3 1-4 0,-1 1 0 15,-4-2-2-15,-1 1 0 0,-2 1 0 0,-2-1-2 16,-1 1 2-16,0-2-17 0,-1 2-24 0,0-2 1 0,-2 4-38 16,-1-2-17-16,0 0-34 0,0 3-37 0,0-3-47 15,0-1 5-15,0 1-32 0</inkml:trace>
  <inkml:trace contextRef="#ctx0" brushRef="#br0" timeOffset="181586.91">23289 8591 1459 0,'0'0'10'0,"0"0"14"15,3-2 4-15,-2 2 16 0,-2 2 20 0,2-1 14 0,-1 2 12 16,0-3 2-16,2 0-8 0,-2 0-16 0,2 0-5 0,1 0-15 16,-2 0-21-16,2 0-11 0,0 0-9 0,0 0-1 15,3 0-6-15,0 0 5 0,1 0 5 0,2 1-8 16,2-1 8-16,1 0-4 0,1 0 5 0,1 0-3 0,0 2 12 15,2-2 0-15,2 0 1 0,-3 0 7 0,1 0-2 16,1 0-4-16,-1 0 0 0,0 0-1 0,-1 0-9 16,-1 0-3-16,0-2-2 0,-2 2 1 0,0 0-9 0,-1 0 7 15,-1 0-5-15,-1 0 1 0,-2 0-2 0,-1 0 1 16,-1 0-7-16,-1 0-26 0,0 0-11 0,-3 0-30 0,-1 0-36 16,-1 2-34-16,1 0-36 0,0-1-5 0,-4 1-57 15</inkml:trace>
  <inkml:trace contextRef="#ctx0" brushRef="#br0" timeOffset="182337.26">24069 8322 1536 0,'-1'-4'13'0,"5"2"13"0,-8 0 21 0,3 1 13 16,1-2 13-16,-1 0 11 0,0 2 6 0,2 1 19 15,-2-2-3-15,3 1-6 0,-3-4-19 0,2 5 3 0,-2-3 2 16,2 0-2-16,-2 1 2 0,0-2-10 0,-1 4 0 16,-2-4 11-16,2 6 7 0,-1-4-10 0,0 2-7 0,-3-2-2 15,6 1-3-15,-6-2-6 0,3 0-6 0,0 2-15 0,1-1 1 16,-2-2-10-16,0 0-3 0,1 4-16 0,-2-5-2 15,0 4 0-15,-1-2-8 0,-4-3-3 0,4 3-8 0,-5 0 2 16,1 1-6-16,-2-2 7 0,2 4-6 0,-6-3 1 16,3 3 0-16,-1 0 0 0,-1 0 5 0,-1 3-1 0,1-2 0 15,1 4 2-15,1 1 0 0,4-3-4 0,1 4-2 16,1 0 4-16,1 1-3 0,2 0-7 0,-1-2 7 0,3 1 5 16,0 0-8-16,0 0 8 0,-3 0-5 0,4-1-1 15,-2-1 1-15,3 1 5 0,-3 2-1 0,2 1-16 0,-1-1 20 16,2 1-7-16,0-3 9 0,2 4-3 0,-1-3-2 15,2 2-1-15,1 0 4 0,-1-2 11 0,-1 2-9 0,2-1-1 16,3 0-1-16,-3 2 2 0,7-1 2 0,-4-3 4 0,5 3-7 16,1-1-1-16,4-1 0 0,-2-1-3 0,5 0 2 15,0-1-3-15,-1 0 3 0,0 0-4 0,1-1-1 16,-1-1 3-16,0-1-4 0,-2 1 5 0,-3 0-2 0,0-3 1 16,-2 0-4-16,-1 0 4 0,1-3 2 0,-3 0-4 0,-2 0 2 15,1-2 0-15,1-1-2 0,-3 1 3 0,1-3 2 16,1-1-5-16,-2 0 1 0,0-2-3 0,-3-3 0 15,3 0 1-15,-4-2 2 0,-1 1-5 0,-1-2 0 16,0 0 2-16,-2 1 1 0,-2 2 3 0,1 4 1 0,-3 1 0 0,1 2-1 16,-2 2 3-16,-1 2-1 0,2 0 0 15,0 3-4-15,-2-3 1 0,0 0 1 0,0 0-5 0,1 1 5 16,1-2 1-16,0-1-10 0,-3 2 3 0,3 1-3 16,0-1-17-16,3 0-15 0,-2 0-25 0,1 0-26 0,4 1-42 15,-3-4-46-15,2 6-51 0,-3 2-58 0,6-3-27 16</inkml:trace>
  <inkml:trace contextRef="#ctx0" brushRef="#br0" timeOffset="182811.51">24398 8586 1657 0,'-5'-1'4'0,"4"2"6"0,1 0-1 0,-4 1 9 0,2 0 15 16,0 2 4-16,-1-4 4 0,2 0 1 0,-1 0-3 0,2 1-8 15,0-1 3-15,-3 0-9 0,2 2-15 0,0 0-3 16,0-1-2-16,0 3-4 0,-3-1 2 0,2 1-2 16,-2 0 0-16,2-1 0 0,-2 0-4 0,2 1-7 0,0 0-10 15,2-3-9-15,0 1-15 0,-3-2 5 0,6 2-8 16,-3-4-10-16,0 2 5 0,2 0 4 0,0 0 11 0,2-3 11 16,-2 3 10-16,3-4 0 0,0 0 7 0,2 1 14 15,-1 0 7-15,0-5 5 0,0 3 12 0,0 0 17 0,-2-1 8 16,1 2 10-16,-3-2 12 0,1 5 2 0,-3-3 5 15,1 4 5-15,-1-3-8 0,1 4-9 0,-2-2 3 16,1 1-14-16,-1 1-9 0,1 1-8 0,0-1-5 0,-2 1-13 16,2-1-8-16,-1-1-2 0,0 1-11 0,1 1 2 15,0-2-6-15,0 1 4 0,-1-1-7 0,2-1 0 0,-1-1-4 16,0 2-40-16,0 0-28 0,-1 0-48 0,0 0-69 16,1-1-62-16</inkml:trace>
  <inkml:trace contextRef="#ctx0" brushRef="#br0" timeOffset="183536.52">24891 8355 1913 0,'-5'-2'3'16,"5"-1"9"-16,0 2 14 0,-2 2 14 0,2-4 24 15,0 4 15-15,-2-2 6 0,4 2 18 0,-4-1 3 0,2 1-4 16,0-1-8-16,0 1-6 0,0 1-23 0,0-1-8 16,0 0-1-16,-4 1-14 0,4-1-4 0,0-1-4 0,-3 0-5 15,-4 1-3-15,0-1-7 0,-2 3-4 0,0-2-2 16,-3-1-4-16,-3 2-3 0,3-1 3 0,-3 1-1 0,3 0-1 15,0-4 21-15,-1 2-2 0,0-2-2 0,0 1 9 16,0-2 4-16,2-1-2 0,-1 0 4 0,1-1-3 0,3 1-17 16,-1 0 3-16,1-2 3 0,2 0-6 0,0 4-10 15,-2-2 3-15,4 4-4 0,-1-2-2 0,0-2 5 0,-2 1-6 16,1 3-6-16,-1-3 3 0,1-1 10 0,2-4-4 16,-3 0-2-16,1 0 1 0,0-1 2 0,2-2-1 0,-1-1 4 15,3 0-8-15,0 0-3 0,-1 0 2 0,3 3-2 16,0-2-2-16,0 2 1 0,0 0 0 0,3 4-2 0,0-3 4 15,-2 5-9-15,4-3 2 0,-1 3 4 0,0 0-2 16,1 0-4-16,0-2 3 0,1 2-2 0,0-1 2 0,3 1 4 16,-2 1-6-16,2-2 1 0,-1 1 9 0,1 1-4 15,2-2-6-15,-1 2 4 0,-1 2-1 0,0-1 4 16,3-1 3-16,-3 2 0 0,2 0-8 0,-1 2 0 0,-1-1 9 16,1 1-3-16,0 2 2 0,2 0 2 0,-2 0-9 15,1 2 0-15,1-2 6 0,-2 4 4 0,2-2-6 0,0 1 0 16,-1 2-3-16,-1-1-4 0,0 1 12 0,-4 0-2 15,0 1-7-15,-4-2 7 0,1 2-8 0,-2-1 8 0,-1 0-1 16,1-1-2-16,-1 1-5 0,0-2 3 0,0 2 3 16,0-2-7-16,0 0 8 0,0-3-7 0,0 2 4 0,0 1 5 15,0 0 3-15,0-1-7 0,0 4 2 0,0-2 2 16,-2 2 0-16,2 2-5 0,-4 1 3 0,0-1-4 0,2 1-1 16,-3 1 5-16,3 0-3 0,-5-1-7 0,4 0 7 15,-3-1 2-15,0 0-2 0,1-1 1 0,-1-3 0 0,0 1 1 16,0-1 0-16,0-2 7 0,0 0-7 0,2 1 0 15,-4 0-3-15,4-1-9 0,-4 1-16 0,1 0-50 0,-1 0-56 16,-2 4-73-16,-2-2-81 0,0 1-100 0</inkml:trace>
  <inkml:trace contextRef="#ctx0" brushRef="#br0" timeOffset="195560.74">11171 10135 1357 0,'-47'0'-35'0,"47"0"53"15,0 0 12-15,0 0 2 0,0 0 8 0,-37-4 42 16,37 4-34-16,0 0 10 0,0 0-3 0,0 0-15 0,0 0 2 15,0 0 2-15,0 0 8 0,-12-5 5 0,12 5 16 0,0 0 11 16,0 0 4-16,0 0 1 0,0 0 3 16,0 0 3-16,0 0-3 0,0 0-12 0,0 0-22 15,0 0-6-15,0 0-6 0,0 0-5 0,0 0-15 0,0 0-4 16,0 0-5-16,0 0-1 16,0 0 3-16,0 0-2 15,0 0 1-15,0 0 1 16,0 0-9-1,14 5-4 1,-14-5 15 0,110 4-10-1,-94-5-7-15,2 0-5 0,0 1 6 16,-1 0-3-16,1 0-4 0,-1 0-2 0,1 0 5 16,-1 0-1-16,0 0-6 0,-2 0 6 0,0 0-5 0,0 0 8 15,-3 0-3-15,-2-2 2 0,0 2 0 0,-2 0 3 16,0 0 0-16,-5-2-1 0,0 2 3 0,0-1-4 15,-2 1 0-15,1 0 0 0,-2 0-2 0,0 0 4 0,0 0 1 16,0 0-3-16,0 0 1 0,-2 0-2 0,2 0 6 16,-1 0-5-16,1 0 2 0,-3 0-5 0,3 0 0 15,-2 0-11-15,1 0-15 0,1-2-12 0,-3-2-37 0,3 4-30 16,-3-2-34-16,-2 3-45 0,5-1-45 0,0 0 2 16,0 0-49-16</inkml:trace>
  <inkml:trace contextRef="#ctx0" brushRef="#br0" timeOffset="196124.31">11238 10174 1240 0,'-26'-13'53'0,"26"13"-26"16,0 0 25-16,0 0 26 0,0 0 19 0,0 0 19 15,0 0 15-15,0 0 10 0,-16-10-46 0,16 10 28 0,0 0-23 16,0 0-23-16,0 0-19 0,0 0-13 0,0 0-20 16,0 0-4-16,0 0-31 31,0 0 27-16,-6 30-15-15,13 32-11 32,2 48 21-1,0 71-24-15,-9-158 12-16,0-5 0 0,0 0 2 0,3-3 1 15,-3-3-8-15,2-1 8 0,0 0 4 0,-1-2-5 0,2-4-1 16,-3 1-1-16,3-1-26 0,-3-3-24 0,2 3-24 15,-4-3-39-15,2-2-41 0,0 0-27 0,-3 0-62 16</inkml:trace>
  <inkml:trace contextRef="#ctx0" brushRef="#br0" timeOffset="196792.97">11528 10174 1649 0,'2'6'-14'0,"-2"-6"12"0,0-3 16 0,-2 5 18 16,2 0 17-16,0-2 5 0,0-4 7 0,0 4-1 0,0-3 17 16,2 3-10-16,-2-2-19 0,2 2-18 0,1-2-15 0,-3 4-9 15,1-2-5-15,0 0 1 0,0 0-1 16,1 2-1-16,-2-2 0 0,2 0 11 0,0 0 2 0,1 2 13 15,3-2-1-15,-2 0 3 0,4 0 0 0,0 0 2 16,3-2 6-16,0 2-11 0,4 0-5 0,-3-2-7 16,3-1-4-16,0 1 0 0,0 0 1 0,-1-2-4 0,2 3-2 15,0-4 0-15,-1 3 2 0,-1-2-5 0,2 3 5 16,-1-2-8-16,3 1 1 0,-4-2 2 0,4 2 1 16,-3-1 2-16,-1 0-4 0,0 0-2 0,-1 0 6 0,-3 0 8 15,-4 2-4-15,3 0-5 0,-5-1-1 0,-1 1-2 16,-2 1 1-16,2-1 0 0,-3 0-30 0,-2 1-23 0,2 2-14 15,-1-1-33-15,0 3-35 0,0-1-36 0,-1-3-21 16,0 1-38-16</inkml:trace>
  <inkml:trace contextRef="#ctx0" brushRef="#br0" timeOffset="197157.31">11760 10137 1579 0,'0'-2'-32'0,"0"2"-4"0,3 5 20 15,-2-5 12-15,1 7 6 0,-2-7-1 0,0 1 0 16,3 0 1-16,-2-1 32 0,0 0 3 0,-1 2-18 0,0 1-10 15,2 3-10-15,-2-1 6 0,2 4 4 0,0-2 3 16,-1 3 0-16,2 2-1 0,-1 1 3 0,-2 1-1 0,4-1 1 16,-4 1-4-16,2 4-2 0,0-3-6 0,0 0 4 15,-2 1 4-15,3-5-7 0,0 2-1 0,0-2 6 16,-2 2-3-16,1-2-2 0,2 3 5 0,-2-2 0 16,1 1-8-16,-1 3 3 0,0-2 1 0,0 2-3 0,0-2 5 15,1-4 0-15,-2-3-1 0,-1 0-2 0,2 0 6 16,-1-3-1-16,2-2-1 0,1 2 5 0,-2-3-4 0,1-1 1 15,0 2-5-15,1-2-31 0,0 0-42 0,-2-2-42 16,3-1-34-16</inkml:trace>
  <inkml:trace contextRef="#ctx0" brushRef="#br0" timeOffset="197707.7">12061 10104 1082 0,'1'3'55'0,"-3"-3"-22"15,0 1 4-15,4 0 6 0,-4 3 19 0,2-4 7 0,0 4 3 16,-4-4-1-16,4 3-51 0,-2-3 28 0,2-1 3 15,-1 1 3-15,2-2-12 0,-1 2-4 0,0-2 1 16,2 2-1-16,0-2-6 0,0 2-5 0,0 0-7 0,0 0-8 16,0 0-5-16,1 0-5 0,1 2-3 0,0-1 0 15,-4-1 19-15,0 0 12 16,0 0-4-16,33 5-12 16,-33-5 9-16,126 5-12 15,-110-6-1 1,1 1-9-16,2-4-1 0,1 2 3 0,0-1-4 15,0 0 2-15,0 1 1 0,-1-2-3 0,-1 1-1 0,0 0 5 16,-3 1 0-16,-4 1-1 0,-1-2-3 0,-2 3-12 16,-2 0-14-16,-4 3-23 0,1-2-22 0,-2 3-27 15,0-4-32-15,-1-1 5 0,0 1-45 0</inkml:trace>
  <inkml:trace contextRef="#ctx0" brushRef="#br0" timeOffset="198073.72">12273 10120 1181 0,'0'0'34'16,"0"0"-19"-16,0 0 4 0,0 0 4 0,0 0-3 0,0 0 6 16,0 0-4-16,0 0 5 0,0 0-7 0,-3 11 24 15,3-11-4-15,0 0-2 0,0 0 3 0,0 0-3 16,0 0 7-16,0 0-1 0,0 0-22 0,9 30-7 0,-9-30 13 16,0 0-10-16,0 0 10 15,0 0-12-15,21 96-4 0,-21-96 4 0,9 59-9 16,-7-47 2-16,-1-3-2 0,2 1 1 0,-3-1-2 15,3 0 3-15,-1 0-1 0,-1 0-6 0,2-2 9 16,-2 2-10-16,0 0 1 0,0-2 2 0,2 2-4 0,-2-3 5 16,0 1-6-16,1-1 5 0,-2 0-1 0,2-3 0 15,-2-3-19-15,0 0-16 0,0 0-35 0,0 0-37 16,0 0-5-16,0 0-72 0</inkml:trace>
  <inkml:trace contextRef="#ctx0" brushRef="#br0" timeOffset="198642">12609 10128 1181 0,'2'0'-5'0,"-1"1"13"0,-2-2 18 0,-1 1-29 15,2 0 43-15,0 0-19 0,0 3 23 0,0-3 15 16,2 4 9-16,-2-5-2 0,1 2-9 0,-1-1 38 0,3 0-37 16,-3 0 25-16,0-2-12 0,0 2-19 0,0-4 3 15,0 6-15-15,0-5-5 0,3 3-10 0,-3 0-6 16,1 0-7-16,1 0-7 0,1 0 1 0,-2 0-4 15,0 0 8-15,1 0 4 0,2 0 6 0,1-2 3 0,2 2 4 16,1-1-2-16,4-2 8 0,-1 3-3 0,3-1-3 16,0 0-3-16,3-1-3 0,-3 1-3 0,2-1-3 15,-1 0-1-15,1 0-7 0,0 0 0 0,0 0 4 0,-1-1-10 16,1 2 1-16,-2 0 1 0,1 0 2 0,-2 0-3 16,-2-1 5-16,-1 1-5 0,0 1-3 0,-2-2 4 0,-3 2-2 15,-1-1-2-15,1 1 2 0,-2 0 2 16,0 0-5-16,0 0 5 0,-3 0-28 0,2 0-18 0,-1 1-35 15,2 4-31-15,-3-5-50 0,0-1-14 0,0 1-54 16</inkml:trace>
  <inkml:trace contextRef="#ctx0" brushRef="#br0" timeOffset="199008.77">12817 10131 1450 0,'0'0'32'0,"0"0"-8"16,0 0 0-16,0 0 0 0,0 0 0 0,0 0 8 0,0 0-5 15,0 0-7-15,0 0-3 16,5 22-9-16,-5-22 13 16,0 0-3-1,3 59-1-15,-3-59 1 16,0 0 4-16,11 162-13 16,-9-147-1-16,1-2-7 0,-2 0 2 0,1 0-1 15,1 2 0-15,-1 0 3 0,1-3-4 0,-3-2 6 16,3-1-5-16,-1-2 3 0,1 0-1 0,-3-7-43 15,0 0-21-15,0 0-33 16,0 0-10-16,0 0-62 0</inkml:trace>
  <inkml:trace contextRef="#ctx0" brushRef="#br0" timeOffset="199524.44">13099 10071 1357 0,'4'0'18'16,"-2"2"11"-16,-4-1 11 0,2 0 15 0,0 0 11 16,0 0 12-16,-4 0 0 0,4-3 11 0,-1 2-21 15,0-2-6-15,1 3-13 0,0-2-14 0,2 1-7 0,-2 0-8 16,0 0 0-16,0 0 8 0,0 0-8 15,0 0 11-15,0 0-7 0,0 0 9 16,0 0 0-16,0 0-2 0,0 0 3 0,0 0-3 16,0 0 0-16,0 0-8 0,49-3-12 0,66-4-11 15,-100 5 5-15,3 2-5 16,2-3-1-16,-1 3 6 0,1-3-7 0,-1 0 5 16,2 0-2-16,0 1 4 0,-1 0-8 0,-2-1 8 15,-2 1 0-15,-1 0-8 0,-15 2-30 31,14 0-10-31,-14 0-30 0,0 0-36 0,0 0-35 0,0 0-33 16,0 0-16-16</inkml:trace>
  <inkml:trace contextRef="#ctx0" brushRef="#br0" timeOffset="199913.2">13296 10086 1613 0,'0'0'21'15,"0"0"-3"-15,0 0 8 0,0 0 6 0,0 0 2 16,0 0 3-16,0 0 4 0,0 0-15 0,0 0-1 0,0 0-6 15,0 0-3-15,0 0 11 16,-3 17-2-16,3-17-3 0,0 0 9 16,0 0-3-16,0 0 2 0,0 0 4 0,0 0-17 15,0 53 2-15,0-53-3 16,10 81-10 0,-10-81 10-1,20 119-11 1,-12-71-8-16,-7-39 5 0,-1-9-33 47,0 0-21-47,0 0-18 0,0 0-39 15,0 0-29-15,0 0-10 0,0 0-58 0</inkml:trace>
  <inkml:trace contextRef="#ctx0" brushRef="#br0" timeOffset="200657.74">13155 10428 1683 0,'0'0'47'0,"0"0"2"0,0 0 16 16,0 0 0-16,0 0 4 0,22-4 2 0,-22 4 1 16,0 0-15-16,0 0-13 0,0 0-22 0,0 0-5 15,0 0-10-15,6 16 8 31,-6-16 1-15,-3 63-10-16,-1-52-21 0,-4-1-21 16,4 2-36-16,-4 0-48 0,0-1-64 0,-2 0-39 0</inkml:trace>
  <inkml:trace contextRef="#ctx0" brushRef="#br0" timeOffset="201093.46">12729 10424 1091 0,'0'4'46'16,"3"-4"-21"-16,1 5 11 0,-6 2 19 0,0-1 14 16,-2 3 3-16,1-1 1 0,-1 0 3 0,1 0-49 0,0 2 22 15,-3 1-8-15,4-4-24 0,0 0-7 0,-1-1-6 16,2 1-2-16,-1 0-2 0,2-2 9 0,-2 0-3 0,2-1-4 16,0 2 2-16,-1-1-5 0,1 2 7 0,-1-1 2 15,-1 3-11-15,-2 3-31 0,2-2-46 0,-3 2-29 16</inkml:trace>
  <inkml:trace contextRef="#ctx0" brushRef="#br0" timeOffset="201541.18">12135 10524 1674 0,'0'0'22'0,"0"0"-4"15,0 0 12-15,0 0 5 0,0 0-7 0,0 0 8 0,0 0-5 16,0 0-7-16,0 0-6 0,0 0-2 15,-3 38-11-15,3-29 4 16,-3 1-8-16,2-1 4 0,0 2 0 0,1-1 1 16,-1-2-2-16,1 2 1 0,-1-2-4 0,1 2-12 15,0 2-21-15,-5 0-43 0,3-2-66 0,-1 3-39 0</inkml:trace>
  <inkml:trace contextRef="#ctx0" brushRef="#br0" timeOffset="201926.94">11622 10593 1666 0,'0'0'0'0,"3"0"1"0,-3 2 5 0,0-1 8 15,0-1 4-15,0 3 4 0,0-1 1 0,0-2 1 16,0 1-4-16,0 0-2 0,2 1-3 0,-1-1-8 15,-1 1-4-15,1 1-3 0,1 1-2 0,-1 0 6 0,1 1 10 16,-2 2 7-16,0 3-1 0,0 0 3 0,0 1-2 16,0-2-1-16,0 3 1 0,0 2-6 0,0-1-4 15,-2 0-8-15,1 1 0 0,-1 2-1 0,-2-1-13 16,1 2-40-16,0 0-49 0,0-5-47 0</inkml:trace>
  <inkml:trace contextRef="#ctx0" brushRef="#br0" timeOffset="202842.37">13607 10386 1240 0,'2'0'44'0,"0"0"-31"15,-2 2 8-15,0 0 12 0,0-2 19 0,-2 0 8 16,4 0 8-16,-4 0 14 0,2 0-37 0,0 0 39 0,0-1-6 16,0 1-6-16,0 0-14 0,0 0-4 0,0 0 0 15,2-1-11-15,-2 1 1 0,0 0 2 0,0 0 2 16,4-2 6-16,-4 2-3 0,0 0-1 0,0 0-8 16,0 0-2-16,0 0-12 0,0 0-4 0,0 0-5 0,0 0-8 15,0 0-7 16,48 56-7-15,-45-51 3-16,-1 0 3 16,1 1 0-16,-1 1-4 0,-1-1-5 0,2 1 8 15,-3 0-4-15,0 1 1 0,0-1-30 0,0-7-28 0,0 0-38 16,0 0-56-16,0 0-58 0,0 0-60 0</inkml:trace>
  <inkml:trace contextRef="#ctx0" brushRef="#br0" timeOffset="203326.06">13836 10048 1544 0,'0'0'40'16,"0"0"3"-16,6-16 17 0,-6 16 23 0,0 0 12 15,0 0 25-15,0 0 1 0,0 0-4 0,0 0 9 16,0 0-4-16,0 0-10 0,0 0-14 0,0 0-5 0,0 0-24 16,0 0 12-16,0 0-8 0,0 0-20 0,0 0-16 15,0 0-2-15,0 0-13 0,0 0-5 0,0 0-29 32,24 50 20-17,-24-50 8 1,27 85-3-1,-27-85 6 1,22 95-5 0,-22-95-42-1,0 0-33-15,17 68-38 16,-17-68-45-16,0 0-45 0,0 0-50 0,0 0-60 0,0 0-28 16</inkml:trace>
  <inkml:trace contextRef="#ctx0" brushRef="#br0" timeOffset="203725.81">14086 10017 1366 0,'0'0'22'0,"0"0"12"0,0 0 12 0,0 0 17 16,0 0 9-16,0 0 4 0,0 0-1 0,9-15 1 16,-9 15-19-16,0 0 7 0,0 0 0 0,0 0-8 15,0 0-16-15,0 0 13 0,0 0 0 0,0 0 8 0,0 0-2 16,0 0-15-16,0 0-15 0,0 0-4 0,0 0 11 16,0 0-20-16,0 0 3 0,23 69-11 0,-23-69 14 15,0 0-5 1,9 51-14-16,-4 17-11 31,5-14 25 0,-10-54-46-15,16 52-21-16,-16-52-25 0,0 0-30 16,0 0-43-16,0 0-44 0,0 0 1 0,0 0-41 15</inkml:trace>
  <inkml:trace contextRef="#ctx0" brushRef="#br0" timeOffset="204110.57">13908 10181 1649 0,'-1'0'17'0,"3"4"13"0,-2-3 22 15,0-2 12-15,0 1 11 0,0-5 15 0,-1 5 14 16,0-3 4-16,1 3-19 0,-2-3-11 0,4 3-18 16,-4 0-11-16,4 0-11 0,-2 2-17 0,1-2-13 0,0 1 0 15,1-1 1-15,-2 0 17 16,0 0 0-16,0 0 3 15,0 0 6-15,15 2 0 0,-15-2 11 0,0 0 3 0,0 0-3 16,0 0-9-16,0 0-3 0,0 0-7 0,111-7-6 16,-98 4 0-16,1 1-9 0,-3 0-7 0,0 0 2 0,2-1 5 15,-3 3-16-15,1 0 4 0,1 0-2 0,-2 0 0 16,-1-2-2-16,-3 4 6 0,-6-2-22 31,0 0-21-15,0 0-14-16,0 0-40 0,0 0-35 0,0 0-43 0,0 0-48 15,0 0-28-15</inkml:trace>
  <inkml:trace contextRef="#ctx0" brushRef="#br0" timeOffset="208276.96">15868 11036 1940 0,'0'0'20'0,"0"0"17"16,0 0 29-16,0 0 14 0,0 0 30 0,0 0 13 0,0 0 14 16,0 0 13-16,0 0-7 0,0 0-15 15,0 0-16-15,0 0-12 0,0 0-21 0,0 0-6 0,0 0-9 16,0 0-6-16,0 0-4 0,0 0 3 0,0 0-4 16,0 0 0-16,0 0-3 0,0 0-11 0,0 0-3 0,0 0-1 15,0 0-18-15,0 0 0 0,0 0 1 16,0 0-31-1,0 0-5 1,70-8 22 0,36-6 0-16,-92 12-4 0,2 1 5 15,-4 1-6-15,-1-2-4 0,-1 1 6 0,-1 1 4 16,-3-1-5-16,1 1 6 0,-5 1-8 0,4-1 2 0,-2 1 3 16,1 1 2-16,1-2 2 0,0 1-10 0,-2 1 3 15,2 0-5-15,0 0-9 0,0 1-20 0,1-2-17 16,-1 5-20-16,0-3-42 0,-6-3-29 0,0 0-40 0,0 0-48 15,0 0-35-15,0 0-51 0,0 0-34 0</inkml:trace>
  <inkml:trace contextRef="#ctx0" brushRef="#br0" timeOffset="208677.71">15877 11227 1727 0,'0'-1'15'0,"2"-2"26"15,0 2 20-15,-2-1 33 0,0 2 11 0,2-4 14 0,-2 4 9 16,0-1 2-16,2 1-9 0,-1 2-29 0,1-1-19 16,0 2-33-16,-2-2-8 0,1 2-14 0,1-3-8 15,-2 0-3-15,3 1 2 0,-2 2 15 0,3-3 19 0,1 3 9 16,2-1 3-16,2 2 1 0,1-4 4 0,3 5 2 16,0-3-2-16,6-1-9 0,-3-1-18 0,4 0-10 15,-1-2-3-15,2 1 3 0,2-2-2 0,-1 1-4 16,1-1-6-16,-3 0 1 0,3 2-7 0,-5-1-2 0,-3 0 7 15,-3 1-13-15,-2 0 10 0,0 1-12 0,-7 1 6 16,2 0-6-16,-5-1 3 0,5 2 9 0,-5 0-9 0,2-1-1 16,2-1-23-16,0 0-10 0,1 0-39 0,0-2-38 15,3 3-29-15,-6-3-55 0,1 4-61 0,2-2-54 16,-2 1-57-16</inkml:trace>
  <inkml:trace contextRef="#ctx0" brushRef="#br0" timeOffset="210178.76">17007 10536 1450 0,'0'0'19'0,"0"0"14"16,0 0 26-16,0 0 24 0,0 0 15 0,0 0 16 0,0 0 15 16,0 0 9-16,0 0-17 0,0 0 1 0,0 0-19 15,0 0-7-15,0 0-8 0,0 0-16 0,0 0-13 16,0 0-2-16,0 0-6 0,0 0-15 0,0 0-8 0,0 0-12 16,-12 21-11-1,-61 93-1 1,62-96 0-16,1 3 1 15,-1-2-1-15,2 2-7 0,0-1 3 0,2 2-1 16,-4-2 1-16,5 1 6 0,-1-1-7 0,-1-1-4 16,4-1 5-16,-3 2 2 0,3-4 2 0,-1-1-1 0,3 1-1 15,2-16 20 1,0 0-4 0,4 65-15-16,-4-65 26 15,0 0-12-15,0 0 7 0,0 0 2 0,0 0 3 16,0 0-9-16,66 162 2 0,-55-149-3 0,0 1-8 0,0 0-7 15,1 0-3-15,-1 0-1 0,0 0-7 0,0 1 13 0,2 1 0 16,-2-4 1-16,2 3-5 0,0-3 5 0,0 0-1 16,3 0 1-16,0-3-4 0,4 0-49 0,-1-6-49 15,0 4-42-15,-1-2-66 0,-2 1-86 0</inkml:trace>
  <inkml:trace contextRef="#ctx0" brushRef="#br0" timeOffset="211460.96">17284 10805 1709 0,'-1'-1'14'0,"1"1"25"0,0-1 20 16,-2 1 26-16,4 0 25 0,-4 1-2 0,2-1 2 0,0 1-1 15,0-1-17-15,0 1-21 0,0 2-19 0,2-3-28 16,-2 1-23-16,0 1 4 0,1-1-3 0,1 0-3 16,-1 0 5-16,0 2 0 0,1-3-4 0,-1 1 6 0,-1 3 16 15,2 0 6-15,2 2 9 0,-2 1 4 0,0 2-2 16,1-1-2-16,0 4 3 0,0-2-2 0,0 3-17 16,-3 0-6-16,0-1-15 0,0 3 7 0,3 1-2 0,-3-1-1 15,0 4 2-15,3-3-1 0,-3 2-3 0,0 1 1 16,2-2 10-16,0 0-7 0,1 1 1 0,-1-2-2 15,1 0-13-15,-1 0 11 0,0-3-1 0,1 2 1 0,0-5-7 16,1 4 0-16,-3-4 5 0,4 1 1 0,-5-2 11 16,4-1-13-16,-1-1 3 0,-3-1-7 0,3 0-23 15,0-4-32-15,-1-2-39 0,-1 6-33 0,0-2-49 0,-2 1-66 16,2-6-40-16</inkml:trace>
  <inkml:trace contextRef="#ctx0" brushRef="#br0" timeOffset="211945.65">17533 11148 1745 0,'-1'-1'16'0,"4"-1"23"0,-3-1 24 0,5 5 27 16,-5-2 11-16,2 0 2 0,0-3 4 0,2 4-4 15,-2-4-12-15,1 3-21 0,0 3-26 0,1-3-26 0,-4 2-1 16,2-4 5-16,3 4 3 0,2-2 11 0,-1 1-3 16,1-1 5-16,3 0 4 0,0 0-11 0,5 2-7 15,-3-2-2-15,1 0-9 0,-1 0-7 0,4 1-1 0,-4-1-8 16,2 1 1-16,0-1 5 0,0 0-4 0,2 2 2 16,-3-2 1-16,1 0 1 0,1 0 1 0,-3 0-3 15,1 0-3-15,-2-2 9 0,-2 2-1 0,0-1-11 0,0 2 0 16,-2-1 5-16,-2-1-5 0,1 1 13 0,-4 0-4 15,2-1-9-15,-2 2 5 0,0-2 3 0,0 1 2 0,0-2-9 16,0 2 2-16,3-1-38 0,-3-2-6 0,0 3-33 16,1-3-35-16,-1 3-43 0,1 1-56 0,-1-1-26 15,-1 0-76-15</inkml:trace>
  <inkml:trace contextRef="#ctx0" brushRef="#br0" timeOffset="-214317.1">18208 10893 1265 0,'20'-14'-28'16,"-20"14"45"-16,0 0 3 0,0 0 17 0,0 0 14 15,0 0 10-15,0 0 19 0,12-4 35 0,-12 4-29 16,0 0 21-16,0 0 5 0,0 0-4 0,0 0-3 16,0 0-3-16,0 0-13 0,0 0 0 0,0 0-5 15,0 0 2-15,0 0-7 0,0 0-19 0,0 0-4 0,0 0-7 16,0 0-2-16,0 0-11 0,0 0-10 0,0 0-1 16,0 0-9-16,0 0-12 15,-21-17-3 16,-18 1-4-31,30 18-2 0,0-1-1 16,0 1 4-16,1 0 2 0,-1 2-3 0,2-1-1 0,-2 1 8 16,0 1-1-16,1 2 0 0,1-3 0 0,1 4-6 15,0-2 5-15,-2 0-5 0,3 3 3 0,-2 0-4 16,4-2-1-16,-2 3-2 0,0 0 6 0,2 1 4 0,0-1-7 16,0-1 8-16,2 4-4 0,1-1 3 0,0-1-2 15,0 2 2-15,3-1 0 0,-1-1-6 0,3 0 6 16,1 1 0-16,0 1 2 0,2-4 2 0,2 2 10 0,2 0 5 15,1 0 7-15,1-2 4 0,4 0 4 0,-2-1-4 16,4 0 8-16,-2-3-12 0,0 0-3 0,0-1-4 16,0-1-12-16,-2 0-1 0,0 0-3 0,0-2 0 0,-1-1-6 15,-1 0 7-15,0 0-6 0,-3 0 3 0,-2-3 2 16,2 2-1-16,-4-2-3 0,-1 1 2 0,-3-3 2 16,3 2 0-16,-3-2 2 0,1-1-5 0,-1 0-1 0,-2-1 5 15,3-1 1-15,-4-3-2 0,2 0-8 0,0-3 5 16,-2-1-1-16,0 0 2 0,-2-1-3 0,2-3-3 0,-2-1 2 15,-1 1 13-15,-2-1 1 0,3 0-4 0,-9 2-1 16,7 0 0-16,-4 0 2 0,-2 6 3 0,-1-1-1 16,-1 2-13-16,3 2 2 0,-4 0 0 0,3 3 1 0,3 0-10 15,-2 3-19-15,3-1-39 0,-3-1-38 0,3 5-53 16,0 0-56-16,0 0-57 0,-1 1-85 0</inkml:trace>
  <inkml:trace contextRef="#ctx0" brushRef="#br0" timeOffset="-213837.4">18553 11153 1780 0,'-2'0'21'0,"3"2"18"0,-5-1 14 15,2-1 17-15,1 0 10 0,-2-5 3 0,6 5-2 16,-3-2 5-16,2 4-21 0,-3-4-27 0,2 4-13 15,-2-2-14-15,1 0-14 0,-1 0 2 0,-2 2 2 0,0-2-10 16,0 3 1-16,1 1 9 0,-1-2-19 0,0 1-7 16,0-1-8-16,0 3-11 0,0-4-17 0,3 5-5 15,-5-2-18-15,5 1-7 0,-2-3 12 0,2 5 2 0,-2-7 8 16,2 5 11-16,0-5 11 0,2 2 15 0,0-2 20 16,1-2 12-16,-1-1 4 0,1 0 5 0,-2-2 13 0,4 0 20 15,-3-1 18-15,2-2 10 0,1 3 11 0,-2-4 18 16,3 6 12-16,-4-3 3 0,4 4-3 0,-6 0-1 15,1 2-6-15,-1 2-16 0,0-2-11 0,-1 4-24 16,0-4-8-16,-1 2-10 0,1 0 1 0,1-2-30 0,0 0-16 16,1 0-30-16,-1-2-21 0,-1 2-45 0,-3 0-50 15,3 3-74-15,2-3-57 0</inkml:trace>
  <inkml:trace contextRef="#ctx0" brushRef="#br0" timeOffset="-213350.72">18784 10810 1762 0,'-4'-4'21'0,"4"4"31"16,0-1 18-16,0 5 29 0,-2-4 13 0,2 1 25 16,0-1 8-16,2 2 11 0,-2-1-9 0,0 0-19 15,0 3-12-15,0-4-22 0,0 3-13 0,-3-3-24 0,3 2-7 16,-1-1-10-16,1-1-11 0,0 3-14 0,0-3-3 15,-2 3-6-15,4-3-3 0,-2 3 1 0,0-3 2 16,1 2-9-16,0 0 3 0,1 2 4 0,2 2-2 0,-4 0 1 16,2 3 6-16,3 1-2 0,0 2-3 0,-1 0 3 15,-1 3 1-15,3 2 1 0,-2-4-6 0,2 3 0 16,-3 1-1-16,0-1-1 0,3 1-1 0,-1 1 9 0,-1 0-9 16,-1-3 1-16,1 3 8 0,1 0-5 0,-3-2 0 15,0-2 0-15,0 1 2 0,1-1-5 0,-2-2 8 0,1 1-10 16,1-3-3-16,-2 1 8 0,3-2-5 0,-2 0-17 15,1-1-40-15,1-4-32 0,-2-3-44 0,1 3-35 16,-2 0-63-16,0-1-73 0,1-6-51 0</inkml:trace>
  <inkml:trace contextRef="#ctx0" brushRef="#br0" timeOffset="-212716.12">18842 10614 1976 0,'-3'-3'22'0,"3"0"18"0,0 6 31 16,1-3 18-16,0 0 27 0,0 3 5 0,-1-2 11 0,1 0 6 16,-1 0-11-16,2-1-12 0,-1 2-30 0,-2-2-12 15,2 1-32-15,-1-1 0 0,2 0-16 0,-2 0-8 16,4 2-6-16,-2 2-3 0,2 1 2 0,4 1-8 0,0 2 9 16,5 3-4-16,1 0 9 0,2 5 0 0,3-1-3 15,-1 3 0-15,6 0-6 0,-5 1 4 0,0 3 0 16,0-1-1-16,-2 2-3 0,2 2 1 0,-3-2-5 0,-2 0 4 15,0 4 3-15,-4-5-2 0,0 2-3 0,-3-1-4 16,0-1 0-16,-2-2 4 0,-1 1 2 0,-1-1-6 16,0-2 3-16,0 0 1 0,-3 0-9 0,1-2 7 0,1 1 7 15,0 0-10-15,-1 0 4 0,0-2 0 0,-2 5-6 16,1-4 6-16,0 2 2 0,-1-3 1 0,-1 3-7 16,-1-1 7-16,0-1-3 0,0 2-3 0,0-8 2 0,-3 4-6 15,0-2 5-15,0-2-5 0,-3 1-1 0,1-2 3 16,2-3-8-16,-2 0 1 0,1 0-15 0,1 1-24 15,0-2-37-15,0 1-40 0,-1-3-48 0,-2 3-61 0,0-2-66 16,2-1-52-16</inkml:trace>
  <inkml:trace contextRef="#ctx0" brushRef="#br0" timeOffset="-202496.72">19149 10107 1190 0,'-1'0'19'0,"-1"0"-31"0,1 0 43 0,-2 0-14 16,3 4 4-16,-2-4 9 0,2 2 16 0,-3-4 10 0,3 4-17 16,0-2 37-16,0 0-43 0,0 2 22 0,0-4 1 15,-2 2-2-15,2 0-4 0,2 0-7 0,-4-2-1 16,4 2 4-16,-4-3 1 0,2 2-3 0,0-2 1 0,0 6 1 15,0-6-9-15,0 3 1 0,0 0 11 0,0 0-9 16,0 0 5-16,0 0-1 0,0 0-8 0,0 0-7 16,0 0 1-16,-4 0-5 0,2 3-14 0,0-3 3 0,2 0 2 31,-20 10-19-31,-36 28 6 31,22-12 0-15,26-16-2-16,4-3-1 0,-4 1 3 0,8-8-19 15,-28 62 22 17,28-62 12-32,0 42 5 15,23 19-17 17,-23-61 14-17,53 64-15 1,-46-57-9-16,24 9 15 31,40-3-1-15,-61-14-9-16,-1-1 5 0,2-1 13 0,-3 0 0 15,0-1 3-15,1-1 2 0,0 1 0 0,0-2 2 16,-1 1 2-16,-2 1 1 0,-2-2-1 0,-4 6 2 0,0 0 2 16,0 0 3-16,0 0-6 0,0 0 0 0,0 0 1 15,0 0-7-15,11-11-7 0,-11 11 7 16,0 0 4-16,0 0-8 15,0-20 0-15,0 20 1 0,0 0 4 0,0 0-7 0,0 0 1 16,0 0-2-16,-19-17-4 16,-46-1-20-1,54 18 9-15,-1 0 1 0,0 3-1 0,0-3-7 16,0 4 8-16,-1-2-2 0,0 4 3 0,0-6-8 16,4 6 0-16,1-4-19 0,1 1-11 0,2-1-2 0,-1-2-29 15,4 4-14-15,0-6-26 0,2 7-22 0,-3-5-32 16,0 4-39-16,3-2-47 0,0 5-31 0</inkml:trace>
  <inkml:trace contextRef="#ctx0" brushRef="#br0" timeOffset="-201330.73">19464 10362 1631 0,'0'0'47'0,"0"0"-1"16,0 0 20-16,0 0 7 0,0 0 17 16,0 0 12-16,0 0 0 0,0 0-5 0,0 0-25 0,0 0-9 15,0 0-11-15,0 0-9 0,0 0-17 0,0 0-2 16,0 0-4-16,0 0-6 16,0 0 11-1,0 0 6-15,0 0 5 16,0 0 5-16,0 0 0 0,0 0 3 0,0 0 3 0,0 0-1 15,0 0-9-15,42 3-10 0,-42-3 4 16,0 0-4-16,127 0-16 0,-108 0-10 16,1 0 9-16,-2-3-5 0,-1 3-2 0,-2 0-7 15,-2 0 2-15,-3 0 7 0,-3 0-8 0,-1 0 4 16,-6 0 20 0,0 0 11-16,0 0-9 15,0 0-6-15,0 0-34 16,0 0-7-16,0 0-22 0,0 0-28 0,0 0-26 15,0 0-25-15,0 0-36 0,0 0-27 0,0 0-54 16,0 0 2-16</inkml:trace>
  <inkml:trace contextRef="#ctx0" brushRef="#br0" timeOffset="-200910.55">19901 10154 1815 0,'0'0'16'0,"4"-26"30"0,-4 26 12 0,0 0 35 16,0 0 14-16,0 0 22 0,0 0 7 0,0 0 5 15,0 0-13-15,2-13-30 0,-2 13-15 0,0 0-34 16,0 0-16-16,0 0-17 0,0 0-24 16,7 24 3 15,12 73 13-16,-17-82-7-15,-1-2-3 0,0 1-3 16,1 1 7-16,0-1 3 0,0-1 0 0,0-1-6 16,-2-2 1-16,2-1 1 0,1-3 4 0,-2 4 3 0,1-5-4 15,0 3 0-15,0-2-4 0,0-2 4 0,1 5 2 16,0-2 5-16,0 0-5 0,0-3 0 0,0 1-13 0,3-2-46 16,-3 0-43-16,0 2-53 0,1-3-94 0,2-2-72 15</inkml:trace>
  <inkml:trace contextRef="#ctx0" brushRef="#br0" timeOffset="-200090.12">20417 11179 1780 0,'0'0'25'15,"0"0"15"-15,0 0 12 0,12-9 22 0,-12 9 22 0,0 0 7 16,0 0 23-16,0 0 10 0,0 0-19 15,0 0-12-15,0 0-8 0,0 0-17 0,0 0-19 0,0 0 10 16,0 0-21-16,0 0-8 0,0 0-6 0,0 0 0 16,0 0-3-16,0 0-11 0,0 0 2 0,0 0-39 31,-25 20 4 0,25-20-10-31,0 0 4 0,0 0-11 16,0 0-1-16,0 0-2 0,-27 42-5 0,27-42-3 15,0 0-6-15,0 0-3 0,0 0 2 0,0 0 1 0,0 0 0 16,0 0 2-16,26 3 4 0,13-3 1 0,-30-3 9 16,-2-2 7-16,2 1 8 0,-2 1 9 0,-3-3 5 15,-1 1 3-15,0 1-4 0,-3 1 2 0,3-2 2 0,-3 1-2 16,0 1 1-16,-3 0 11 0,3 0 8 0,0 0 6 16,-3 2 8-16,0 0 3 0,-1 1 10 0,2 0 4 15,-1 0 2-15,1 0-16 0,-1 2 0 0,1-2 0 0,2 3 2 16,-2-1-8-16,0 0-1 0,1-2-8 0,1 2-6 15,-2-2 1-15,2 0-11 0,0 1-4 0,0-1-6 0,-4 0 1 16,4 0-9-16,0 0-7 0,0-1-9 0,4 1-10 16,-4-4-37-16,-4 6-42 0,0-2-48 0,2 3-59 15,-4-3-71-15</inkml:trace>
  <inkml:trace contextRef="#ctx0" brushRef="#br0" timeOffset="-195529.07">20915 10607 1382 0,'0'0'-33'0,"0"0"84"16,0 0-1-16,0 0 12 0,0 0 46 16,0 0-15-16,0 0 15 0,0 0 16 0,0 0-5 0,0 0-6 15,0 0-14-15,0 0-8 0,0 0-11 0,0 0-15 16,0 0-1-16,0 0-11 0,0 0-8 0,0 0-10 16,0 0 10-16,0 0-3 0,0 0-3 0,0 0-2 0,0 0-3 15,0 0-9-15,0 0-8 0,0 0-1 0,0 0-8 16,-38 52 2 15,6-6-2-31,22-29-7 0,4-2-1 0,-5 1-1 16,4 1 8-16,-4-1-2 0,4 2-2 0,0 1 2 15,-1 0-3-15,1 1 1 0,0-1-2 0,1 2 5 16,0-2-1-16,0 1-9 0,1 1 13 0,0-1-2 0,-1-1-4 0,4 0-2 16,-2 0 0-16,4 0 3 0,0-1-4 15,0 0 12-15,0-18 10 0,0 0-3 0,0 0 6 16,0 0 3-16,0 0 4 0,0 0-10 0,0 0 5 0,0 0-6 15,34 114-16-15,-34-114 13 0,0 0-2 16,83 99-16 0,-83-99-54-1,0 0-35-15,0 0-43 0,99 65-38 0,-99-65-80 16,0 0-89-16</inkml:trace>
  <inkml:trace contextRef="#ctx0" brushRef="#br0" timeOffset="-194909.97">21384 10982 1700 0,'-3'-11'19'15,"0"3"23"-15,3-1 18 0,-2 1 25 0,0-3 17 0,0 4 9 16,-1-4 1-16,2 4 6 0,1-4-15 0,0 2-7 15,-2 3-8-15,0-2-25 0,0 1-17 0,0 0-1 0,0-1 1 16,-2 2-3-16,-1 0 1 0,1 1-10 0,0 1-7 16,-2-2 7-16,2 3-4 0,-3-2-6 0,2 4-7 15,-2-2 2-15,1 2-9 0,-2 0-3 0,0 1-8 0,-3 1-9 16,2 0 6-16,-3 2 1 0,0 0 4 0,0 3-3 16,-3-3 2-16,0 4 1 0,0 1 4 0,0-2-2 15,-2 3-3-15,0 0 2 0,1 1-5 0,2-2 4 0,-1 1-1 16,1 5-5-16,1-4 3 0,1 2 4 0,1 1 2 15,3-1-1-15,1 2 3 0,0 1-4 0,3-1 0 16,2 2 5-16,0-1-3 0,2 0 0 0,1 1 2 0,2-3-1 16,1 2 3-16,3 0 1 0,2 1 3 0,3-4 7 0,1 3-8 15,0-3 2-15,5 1 0 0,-1-2 3 0,0-2 0 16,6 0 0-16,-1-3 2 0,1 1-3 0,2-2 10 16,2-4 0-16,0-2 3 0,0-1 2 0,1-2-8 15,-3-2-2-15,-3 0 2 0,1-3-8 0,-5 0 1 16,-2 0-6-16,-2-1-4 0,-5 0-4 0,-1-3 3 0,0 1 3 15,-5-3-6-15,0 1 3 0,-3-4 1 0,0-1-1 16,-2 1 0-16,-2-2-4 0,-2 0 4 0,-4 0-5 16,3 2 2-16,-5-1-4 0,2 2-3 0,-2 2 4 0,0 1-1 15,1 3 1-15,-2 2-4 0,0 2 1 0,1 1-6 16,1 1-8-16,3 5-26 0,0-3-35 0,-3 3-66 0,3 1-64 16,-4 6-71-16,4-1-93 0</inkml:trace>
  <inkml:trace contextRef="#ctx0" brushRef="#br0" timeOffset="-194549.17">21628 11215 2038 0,'2'-3'17'15,"-2"-1"28"-15,6 1 22 0,-6 3 41 0,0-1 15 16,0 2 23-16,1-1 9 0,-1 6 1 0,0-6-16 16,0 7-32-16,-1-5-19 0,1 1-38 0,0-3-14 0,0 2-23 15,-1-2-17-15,1 1 0 0,0-1-1 0,0 0 4 16,0-1-7-16,0 1-19 0,1-2-24 0,-1 2-11 15,0 0-22-15,0 0-9 0,0 0-18 0,0 0-15 0,0 0-1 16,0 0 5-16,0 0 21 0,1-15 12 0,-1 15 32 16,0 0 7-16,0 0 17 0,0 0 11 15,0 0 45-15,2-15 3 0,-2 15 9 0,0 0 5 16,0 0 6-16,0 0 0 0,0 0-6 0,0 0-25 16,0 0-91-16,0 0-53 0,0 0-72 0</inkml:trace>
  <inkml:trace contextRef="#ctx0" brushRef="#br0" timeOffset="-194193.7">21923 10816 2576 0,'3'-12'27'16,"-3"12"17"-16,0 0 18 0,0 0 28 0,0 0 14 0,0 0 4 15,0 0-6-15,0 0-8 0,0 0-15 16,0 0-21-16,0 0-18 0,0 0-53 16,10 53 20 15,-10-53 9-16,18 114-4-15,-18-99-11 0,0-1 8 0,0 2-2 16,2-1-5-16,-2 0 2 0,1 0-3 0,-1-3-4 16,1 2-23-16,2-3-37 0,-1-4-45 0,2 3-43 0,-4-2-57 15,-2 2-67-15,2-8-61 0</inkml:trace>
  <inkml:trace contextRef="#ctx0" brushRef="#br0" timeOffset="-193810.89">22131 10585 2529 0,'2'-2'3'0,"-4"0"8"0,3 4 26 0,0 2 21 16,-2-4 33-16,0 2 17 0,-1-2 7 0,4 1 5 0,-4-1-2 15,5 0-9-15,-4 3-29 0,4-3-23 0,-1 0-31 16,1 4-11-16,4 2-4 0,0 2 0 0,1-2 2 0,5 3 8 16,1 2 3-16,-2 3 10 0,6-2 5 0,0 4-9 15,-3 0 2-15,2 2-5 0,1 3 3 0,-2 2-5 16,-1-2 1-16,0 3-11 0,0 1-7 0,-3-1 5 0,1 1 1 15,-5 0-5-15,2 0-5 0,-5-1 1 0,0 1-2 16,-3-2 4-16,0 1 1 0,-4 0-1 0,-2-1-6 16,1 0 7-16,-5 0-1 0,1-3-2 0,-2 2-8 0,0 0-24 15,-3-2-32-15,1 6-52 0,-2-5-60 0,-3-2-66 16,0 5-83-16,-4 0-111 0</inkml:trace>
  <inkml:trace contextRef="#ctx0" brushRef="#br0" timeOffset="-192710.39">16248 12479 1985 0,'-9'-7'14'0,"8"4"5"16,-1 2 7-16,2 4 23 0,1-3 23 0,-1 5 16 15,0-1 28-15,0 2 1 0,-1-3-6 0,1 3 5 0,0-3 5 16,0 2-19-16,0-2-15 0,0-1-14 0,0-1-15 0,1 0 4 16,-1-1-2-16,0 0-10 0,0-1-7 0,1 0 5 15,-1-1-4-15,0 2 9 0,0 0-10 0,0 0 4 16,0 0-5-16,0 0 1 0,0 0 0 0,0 0-10 0,0 0 1 16,52-13-15-16,-52 13-2 0,0 0 2 15,184-32-12-15,-160 30-9 16,-1 1 5-16,-1 1-2 0,-1 0-1 0,-2 0 4 0,-1 0-9 15,-4 0-1-15,0 0 5 0,-5 0 1 0,-9 0-23 16,0 0-21-16,0 0-28 0,0 0-40 0,0 0-46 0,0 0-48 16,0 0-41-16,0 0-61 0,0 0-55 0</inkml:trace>
  <inkml:trace contextRef="#ctx0" brushRef="#br0" timeOffset="-192489.47">16238 12656 2129 0,'0'1'-3'0,"1"-4"4"0,2 6 9 0,-3-3 34 16,4 4 8-16,-2-2 27 0,7 1 9 0,-4 0 8 16,4 0-2-16,0-1 5 0,2 0-14 0,0 0-29 0,1-2-9 15,1 1-18-15,0-1 1 0,1 2-2 0,0-2 13 16,3 0-7-16,-3 0 4 0,6 0-4 0,-2-2 0 15,3 0-6-15,1 0-11 0,1-1-20 0,4-1-38 0,-3-1-49 16,3 2-67-16,-1-3-89 0,5 0-74 0</inkml:trace>
  <inkml:trace contextRef="#ctx0" brushRef="#br0" timeOffset="-189242.34">17529 12255 1571 0,'0'0'16'0,"0"0"21"15,0 0 26-15,25-39 16 0,-25 39 39 0,0 0 9 16,0 0 31-16,0 0 16 0,0 0-7 0,0 0 3 16,0 0-5-16,0 0-3 0,0 0-34 0,0 0-1 0,0 0-17 0,0 0-2 15,0 0-8-15,0 0-12 0,0 0-20 16,0 0-10-16,0 0-4 0,0 0-5 0,0 0-17 15,0 0-9-15,0 0 1 0,0 0-7 0,-1-24-4 16,1 24 13-16,-18-31-25 16,18 31-21-1,0 0 4 1,-39-9 14-16,39 9-14 31,-148 37 13-31,138-29 0 0,1 2 1 0,3 1 2 16,-1-2 2-16,1 1 1 0,3 2-4 0,0 1-2 0,-2 0-2 15,2 0-1-15,-2-1 2 0,1 2 0 0,1-2 7 16,2 1-14-16,1 5 7 0,0-6 2 0,0 2 1 16,3-5 2-16,1 1 6 0,-1-1-4 0,0 3-11 0,2-1 6 15,0-1 6-15,-3 2-6 0,3 0 1 0,3 0 2 16,-3 4-4-16,4-3-2 0,2 0 9 0,1 0-3 16,3-2-5-16,0 2 5 0,3-3 1 0,-3 0-6 0,5 0 2 15,-1-2 8-15,-2-1-4 0,2-2 1 0,-2-1 2 0,-1-2-2 16,0-2 1-16,-1 0-1 0,-1-2-2 15,-1-2-2-15,-1 0 1 0,0 0 7 0,0-6-4 0,1 1 2 16,1-3-2-16,-2 0 0 0,1-2 1 0,-1 1 1 16,-2-2-5-16,0 1-3 0,-2 1 7 0,0 0 2 15,-2-1-3-15,0 3 3 0,-3 1 4 0,-2 2-2 0,-1-8-1 16,-1 7 6-16,-2-7-6 0,-3 5-3 0,0-1 6 16,0 0-5-16,-4-4-6 0,0 1 0 0,0 4 5 15,-2-2-11-15,1 2 3 0,2 0 0 0,0 2-5 16,-1-1-8-16,2 4-21 0,-1 0-30 0,0 6-46 0,2-5-39 15,1 1-70-15,-2-2-64 0,-3 9-76 0,7-5-49 16</inkml:trace>
  <inkml:trace contextRef="#ctx0" brushRef="#br0" timeOffset="-188764.34">17981 12599 1922 0,'-1'-6'19'0,"1"1"17"0,1 5 26 16,-1 5 15-16,-1-5 2 0,1 4 10 0,-1 0 7 0,1 1 0 15,-3-2-25-15,3 1-13 0,-2 0-29 0,2-3-14 16,-4 3-2-16,4-4-12 0,-2 2-7 0,1 1 2 16,-2 0 0-16,0 1-9 0,0 1-4 0,-1 1-9 0,-1-1-19 15,2 1-11-15,-1-2-8 0,0-1-16 0,2 0-2 0,1-3-12 16,1 0-8-16,-4-1 6 0,7 1 13 0,-3-3 6 0,2 1 10 15,0-2 13-15,0 0 14 0,0-1 17 0,2 0 17 16,2-1 6-16,-4-1 13 0,5 0 29 0,-4 0 7 16,1 1 23-16,2 0 1 0,-1 2 19 0,-3-1 14 15,2 4 6-15,-2-1 2 0,1 2 1 0,-2 0 1 0,1 0-16 0,-2 3-1 16,0-3-4-16,0 0 0 0,-2 1-2 0,2-1-5 16,-1 2-20-16,1-2-10 0,-2 0-6 0,2 0-2 15,-1 0-22-15,1 0-16 0,0 0-13 0,0 0-22 16,1-2-32-16,-1 1-45 0,2 1-39 0,-5-3-70 0,1-1-62 15,1 1-76-15</inkml:trace>
  <inkml:trace contextRef="#ctx0" brushRef="#br0" timeOffset="-188108.07">18407 12417 2212 0,'0'-9'33'0,"6"9"16"0,-10 0 32 0,4 0 9 16,0 0 17-16,0 1 18 0,-2 7 9 0,2-5 9 16,-2 3-26-16,-3-6-7 0,5 3-23 0,0-3-5 0,0 0-8 15,0 0-8-15,-3-3-6 0,3 3 3 0,0-3-9 16,0 3-1-16,0-3-11 0,0 3-7 0,0 0-7 0,0 0-6 15,0 0-3-15,-2 0-12 0,0 0 2 0,-1 0-6 16,-3 0-3-16,2 0 5 0,-6 0-1 0,2 0-8 16,-3-3 7-16,-2 3-1 0,0 0-3 0,-3 0 4 0,1-2 2 15,1 2 0-15,-2-2-6 0,3-2 5 0,-3 3-7 16,3-5-1-16,1-1 8 0,-1 0-8 0,3 2 3 16,0-3-6-16,3-2 11 0,-1 4-7 0,3-2 6 15,0 0-2-15,1 1-3 0,3-2 3 0,-1 3 0 0,2-5 3 16,1 2-8-16,0-1 7 0,0 1-9 0,2-1 7 15,0 0-2-15,2 1-7 0,1 0 4 0,0 0-6 0,0 3 12 16,1-1-5-16,1 0 3 0,1 1-5 0,0-1 2 0,0 2 8 16,1 0-6-16,1 1 6 0,-2 0-7 15,0 0-4-15,1 3 5 0,0-1 1 0,-1 2 0 0,0-2 0 16,-2 4 1-16,-1 0 2 0,3-1-4 0,-2 2 7 16,0 0-2-16,0 0 2 0,4 2-5 0,-4 1-2 15,0 1 1-15,3 0 1 0,-4 1 1 0,-2 2 0 0,2 0-1 0,0 2-2 16,-1 0 6-16,1-2-1 0,0 3 0 15,1 0-4-15,-1-1 6 0,3 1-4 0,-2 3 2 16,1-2 3-16,0-1-7 0,-5-2-1 0,0 2 2 0,0-1 4 16,-3 2-2-16,0-3 1 0,-3 2 0 0,1-1-2 15,-2 3 6-15,4 2 3 0,-6-2-3 0,1 2-2 16,0-3 2-16,-2 1-6 0,4-3 1 0,-3 2 5 0,0-2-6 16,-1-2 0-16,3 1 4 0,1-1-8 0,-1-1 4 15,-1 2 0-15,3-2-7 0,-3 0-13 0,-1-2-31 16,2 4-25-16,-4-4-44 0,-2-1-37 0,0-1-63 15,-4-1-52-15,-1 0-60 0,1-2-83 0</inkml:trace>
  <inkml:trace contextRef="#ctx0" brushRef="#br0" timeOffset="-187190.35">18573 11667 2147 0,'-1'0'17'0,"6"0"31"0,-7 0 5 15,5 3 21-15,-5 0 15 0,3-3 9 16,-2 3 2-16,2-2 3 0,-1 1-9 0,0 0-36 16,1 0 1-16,-2-1-26 0,2 0-15 0,-1 2-11 0,1-3 3 15,-1 2-6-15,0 1-4 0,2 1 9 0,-1 3-3 16,-1 1 10-16,2 0 4 0,-1 4 3 0,0 1-3 0,-1-1 3 16,2 3-6-16,-2-2 0 0,2 1-2 0,-2 1-7 15,0 0-3-15,0-3-1 0,0 1-3 0,1-1 0 16,-1-1 4-16,0-2-5 0,0 0 0 0,1-3 5 0,0 0-7 15,0-3 2-15,-1-1 1 0,0-1 0 0,2-1 2 16,-1 0-3-16,-1 0 5 0,0-1-5 0,1-1 7 16,-1 2-1-16,2-3 8 0,-2 3 5 0,0-3 4 0,0 0-6 15,4-1-1-15,1-1-1 0,-1-1 4 0,1 2-4 16,0-1-7-16,3-1-8 0,0 1-3 0,-4 2 10 16,-2-1-5-16,4 2 1 0,-3-1-8 0,1 2 4 0,-1-2-1 15,2 1 5-15,-1 1-3 0,3-2-4 0,0 2-2 16,-1-1 4-16,3 1 2 0,-5 0-1 0,5 1-3 0,-2 0 4 15,-3 1-4-15,4 0 6 0,0 1-2 0,-2 1 6 16,0-1 3-16,1 3 6 0,3-1 1 0,-2 1-7 16,0-1 6-16,-1 2-2 0,2 2 9 0,-2-2-13 0,-1 3-2 15,0-2-7-15,0 2 4 0,-2 0-2 0,1 0 2 16,0-1-3-16,-4 2-2 0,2 1 6 0,-1-3-2 0,-2 2 3 16,1-2-2-16,-2 2-1 0,1-2-3 0,-2 0 0 15,0 0 0-15,0 0-1 0,2-2 3 0,-3 1 1 16,1-2-5-16,-1-1 11 0,1 1-5 0,-2-1 4 15,1 1-5-15,0-2 1 0,-3-1-1 0,0 2 0 16,-3-1 2-16,1 0-10 0,-2 0 9 0,1-2-9 0,0 2-17 16,-5-3-17-16,1 0-26 0,1-3-20 0,-3-2-40 15,3 2-30-15,-4-5-45 0,-3 1-30 0,3-1-36 0,3 0-20 16</inkml:trace>
  <inkml:trace contextRef="#ctx0" brushRef="#br0" timeOffset="-186842.66">18558 11620 1949 0,'-1'1'19'0,"0"-1"25"16,4 2 33-16,-3 0 15 0,2-1 27 0,-2 3 12 15,3-4 23-15,0 0 13 0,-2 0-6 0,1 0-11 0,-2-3-32 16,0 3-9-16,0 0-19 0,0 0-9 0,0 0-15 16,0 0-18-16,0 0-13 0,0 0-10 0,0 0-3 15,48-20-3-15,-48 20 2 16,0 0-5-16,72-6-11 15,-72 6 15-15,0 0 3 16,0 0-42-16,0 0-16 0,180 30-31 0,-165-27-48 16,-3 0-55-16,0 0-65 0,-3 1-96 0,-9-4-66 15</inkml:trace>
  <inkml:trace contextRef="#ctx0" brushRef="#br0" timeOffset="-186241.47">19422 12282 2304 0,'-3'-6'28'0,"3"5"26"0,0 2 23 16,-6 3 38-16,5 3 21 0,0 0 15 0,-2 0 8 0,2-3 3 16,0 3-27-16,1-5-24 0,-3 0-21 0,3-1-39 15,-2-3-20-15,2 3-15 0,-1-1-3 0,-1 2-4 0,0 1-1 16,-3 3 0-16,0 1-1 0,-3 2-2 0,1 2 2 16,-2 2-3-16,-1-1-3 0,0 1-2 0,0 1 5 0,1 0-2 15,2-3 4-15,-3 2 2 0,1 1-6 0,2-1 4 16,-2 5 4-16,-2 0-5 0,3 0-1 0,0-2-26 15,-1 0-39-15,-1 2-41 0,0-5-44 0,2 1-46 16,-2-1-74-16,0-4-45 0,0-2-45 0</inkml:trace>
  <inkml:trace contextRef="#ctx0" brushRef="#br0" timeOffset="-185908.42">19212 12298 2322 0,'0'-11'30'0,"0"8"9"15,-3 1 36-15,6 9 18 0,-3 2 33 0,-3-2 14 16,3 0 5-16,0-2 8 0,3 2-38 0,-3-4-6 16,1 3-37-16,-1-6-20 0,2 0-16 0,0 3-5 15,2 0 1-15,-2 3 0 0,4-3 12 0,0 6 0 0,-2-3 2 16,2 6 7-16,3-4-16 0,-1 2-9 0,-2-1-7 15,4 2-5-15,-2 5-9 0,1-2 5 0,-1 1-1 16,2 3-11-16,0 1 1 0,-1 2-2 0,3 4 2 0,-3-5-4 16,1 1 7-16,1-1-6 0,-5-1 3 0,3-2 8 15,-2-3-7-15,-2 1 2 0,0-3-4 0,-1-1 2 16,-1-2-12-16,0-3-27 0,0 1-27 0,-1-2-27 16,0-1-23-16,0-2-32 0,-2-2-20 0,3 0-41 15,-1 0-35-15,-1-2-14 0,0-1-23 0,1 1-1 0</inkml:trace>
  <inkml:trace contextRef="#ctx0" brushRef="#br0" timeOffset="-185646.31">19117 12469 2681 0,'-1'-3'21'0,"-2"3"20"0,9 2 27 0,-8-1 32 0,0 6 20 16,0 1 20-16,2-6 8 0,0-2 1 0,2 0-26 16,0 0-14-16,0-3-25 0,1 3-31 0,0-3-32 15,0 3-9-15,-2 0-8 0,5 3-1 0,-1-2 6 16,2-1-6-16,0 2 5 0,3 0-7 0,4-1 15 16,0-1-15-16,3 3 3 0,-1-1 1 0,4 0-5 0,3 2 0 15,-3-2-2-15,3-1-4 0,1 2-41 0,-1-1-38 16,4-1-87-16,-6-1-87 0,-2-1-113 0</inkml:trace>
  <inkml:trace contextRef="#ctx0" brushRef="#br0" timeOffset="-184942.63">20244 12207 2120 0,'0'-12'14'0,"0"5"27"0,-3-4 16 16,3 9 22-16,-1 1 26 0,-1 2 11 0,2 1 27 0,-3 0 9 15,3 3-4-15,-2-5-25 0,2 2-14 0,-1-2-8 16,1 0-29-16,-1-5-2 0,-1-1-27 0,2 3-10 16,-3-6-10-16,0 5 1 0,1-1-3 0,-3-1-13 0,2 1 3 15,-2 2-2-15,0-3 1 0,1 3 3 0,-5-1-5 16,3 3-3-16,-2-2 6 0,0 3-5 0,-4-3 1 0,-2 3-7 15,1 3-3-15,-3-1 1 0,3-1 3 0,-3 2 2 16,-4 2-6-16,4 1 3 0,-1-1-3 0,-1 2 5 16,1 2-2-16,-1-2-6 0,2 2 8 0,-1 0-5 15,4 0 3-15,-2 3-1 0,3-1 5 0,-1 2-7 0,3 0 7 16,1 3 1-16,0 0-5 0,3 0 4 0,3 0 6 0,-2 3 2 16,1-1-6-16,3 0 5 0,1-3 0 0,0-1 1 15,3 0 2-15,1 0 1 0,2 0-5 0,3 0 0 16,2-1 5-16,1 1-2 0,0 0-5 0,4 1 4 15,1-3 0-15,1 2-7 0,3-2-1 0,3-2 6 0,1-2-9 16,3-1 9-16,-1-1-6 0,1-2 2 0,1 0-2 16,-2-3 1-16,-2-1 2 0,0-1-6 0,-4-3 5 15,-1 2-13-15,-2-3 7 0,-3-2-3 0,-1 1-5 16,-2-2 11-16,-1-2-4 0,-2-2-1 0,-2-1 1 0,1-5 5 16,0 2 4-16,-4 1-7 0,1-6 3 0,-1 0-3 15,-2 0 8-15,0 2-3 0,-2-4-4 0,0 6 0 16,-5-5-3-16,2 4 1 0,-6 3 7 0,3 2-3 15,-1-1-8-15,-5 5 4 0,1 0 5 0,-1 1-6 0,1 2 6 16,0 1-2-16,0 3-21 0,0-2-31 0,4 8-37 16,-2-4-52-16,0-3-79 0,-3 3-66 0,-1 5-92 15</inkml:trace>
  <inkml:trace contextRef="#ctx0" brushRef="#br0" timeOffset="-184459.65">20577 12534 2332 0,'0'-9'23'15,"5"2"6"-15,-3 9 37 0,0-1 10 0,-4 3 31 0,2-1 4 16,-2 1 6-16,-3-1 1 0,5 0-28 0,-6 0 0 16,5-2-40-16,-1-1-11 0,-2 0-24 0,4 0-8 15,0 2-3-15,0-2-2 0,0 1 0 0,0 0-3 0,-2 1 1 16,2-1 0-16,0 1-8 0,0-1-17 0,-3-1-21 0,6 3-8 15,-7-3-19-15,4 1-20 0,0-2-4 16,4-2-14-16,-4 0-16 0,0 3 0 0,0-4 2 0,0 1-2 16,0 0 16-16,0-2 16 0,0 3 10 0,-3 0 12 15,6-1 26-15,-3-2 28 0,2 3 23 0,-2-2 24 16,4 2 20-16,2 0 14 0,-4 0 19 0,4 2 13 0,-4-1 13 16,4 2 19-16,-5 3-3 0,2-2 19 0,-5 3 2 15,0-1 5-15,-2-1-15 0,-2-1 2 0,6 2-22 0,-6-3-22 16,6-1-6-16,-4 0-20 0,2 1-28 0,2-1-16 15,0 0-8-15,0 2-10 0,2-2-19 0,-2-2-25 16,1 2-41-16,5-2-62 0,-6-1-46 0,0-1-80 0,0 2-100 16</inkml:trace>
  <inkml:trace contextRef="#ctx0" brushRef="#br0" timeOffset="-184058.37">20903 12084 2653 0,'0'-3'9'0,"3"2"20"0,-2 1 36 16,-2 8 36-16,3-12 17 0,-4 7 20 0,2 1 4 16,-3-2 3-16,3-1-14 0,0 0-17 0,0-3-40 15,3 2-31-15,-2 1-19 0,0 2-15 0,1-2-11 0,-2 0 18 16,0 1 12-16,5 3 15 0,-4 0 11 0,5 3 5 0,-3-1 10 16,5 3 1-16,-4 4 23 0,4-1-2 15,-2 5-1-15,-2-2-21 0,1 3-1 0,-3-1-10 16,2 5-5-16,-2-4-18 0,2 7-6 0,-3-4-17 0,-1 2-8 15,1-5 5-15,-1 2-2 0,-1 0 0 0,1-1-3 16,-2 0 12-16,-2-3-11 0,1 1 2 0,1 0-3 16,1 1-1-16,1-4-10 0,0 1-42 0,0-1-59 0,1 0-44 15,3-3-52-15,-2-2-78 0,2-1-101 0,-4-4-118 16</inkml:trace>
  <inkml:trace contextRef="#ctx0" brushRef="#br0" timeOffset="-182658.1">16320 13956 2184 0,'-15'2'17'0,"12"-4"31"0,10 3 14 16,-9-1 28-16,10 0 11 0,-11 0 32 0,-6-1 4 16,8 2 14-16,-4-2-13 0,5 4-28 0,-6-3-9 0,8 0-18 15,-5 0-7-15,6-1-28 0,-1 2 6 0,0-2-9 16,4 1-1-16,-4-1-4 0,5 2-10 0,-4-2-2 16,2 1-9-16,-3 0 8 0,5 0-16 0,0 0 1 0,3 0-2 15,3 0 5-15,2 0 5 0,1 0-6 0,4 0 5 0,1 0-11 16,3 1 4-16,1 0-4 0,0-1-1 0,1 2-5 15,1-2-2-15,1 1 0 0,1 1-4 0,0 0 6 0,-2-1-1 16,1 0-3-16,-2 1 2 0,2-2 2 0,-2 2 5 16,-3-1 0-16,-3 0-5 0,-1 0-8 0,-4-1-12 0,-2 3-19 15,-4-4-25-15,0 2-24 0,-6-1-37 0,0 0-40 0,0 0-21 16,-5 0-51-16,-2 3-45 0,-2-3-48 0,3 0-27 16</inkml:trace>
  <inkml:trace contextRef="#ctx0" brushRef="#br0" timeOffset="-182374.8">16385 14159 2075 0,'-2'-2'19'0,"9"4"29"0,-4 0 14 0,-3-2 23 16,0 2 20-16,2-2 12 0,-2 0 22 0,1-2 13 0,-2 4-6 15,-4-2-26-15,5 3-6 0,-5-6-18 0,5 3-15 0,-3 0-7 16,3 0-18-16,0 0-13 0,0 0-13 0,0 0-2 16,0 0 2-16,0 0-2 0,0 0 0 0,0 0-1 0,22-6-9 15,-22 6 0-15,0 0 3 0,0 0-2 16,89-8-7-16,-89 8-36 16,0 0-11-16,187-4-37 0,-160 4-42 0,-3 2-52 15,1 0-56-15,-4 6-76 0,-2-4-65 0,0 1-76 16</inkml:trace>
  <inkml:trace contextRef="#ctx0" brushRef="#br0" timeOffset="-181841.35">16773 13754 2548 0,'0'0'40'0,"0"0"6"0,0 0 20 16,0 0 28-16,-17-18 22 0,17 18 3 0,0 0 14 0,0 0-1 16,0 0-26-16,0 0-9 0,0 0-19 0,0 0-19 0,0 0-24 15,0 0 3-15,0 0-14 0,0 0-8 0,0 0 12 16,0 0-7-16,0 0-5 0,14-2 7 0,-14 2-6 15,0 0 5-15,0 0 7 0,0 0 8 0,0 0 2 0,0 0-7 16,0 0 4-16,81 14-5 0,-81-14 0 0,123 28-5 16,-101-20-3-16,-1 0-12 0,-1 1 0 0,1 2 0 0,-3-1-11 15,3 2 4-15,-3-1-1 0,-1 4-2 0,-1-3 3 16,-4 0 3-16,0 0-4 0,-2-1 1 0,-2 0-4 0,-2-2 3 16,-1 0 0-16,-3 1-1 0,2-3-2 0,-2 1 3 0,0 2 0 15,-1-1 0-15,-1-1 6 0,0 0-7 0,0 3 2 16,0-4-1-16,-1 3-3 0,1-1 0 0,1-2 5 0,1 0-9 15,-2 1 3-15,0-2 2 0,0 0-4 0,0-1 3 16,0-2-1-16,0 1 2 0,0-1-8 0,-2-3 6 0,2 3-2 16,-1 0-1-16,-1-3 8 0,0 1 3 0,0 1 4 15,-2 1-4-15,-1 0 2 0,0 0-2 0,-2 0 4 0,-1 0 0 16,-1 2-4-16,-1-1 0 0,-1 2-4 0,1-2 5 16,-1 0-3-16,-1 1 1 0,2 1-5 0,-6 1 1 0,3-2-2 15,-3 0 1-15,0 1-1 0,-1 3-3 0,1-4 6 16,-2 4-1-16,1-1-4 0,2 0 4 0,1 1-25 0,-2-4-28 15,1 1-30-15,3 4-46 0,-3-3-51 0,2 1-49 16,4 0-56-16,-5 10-87 0,1-8-58 0</inkml:trace>
  <inkml:trace contextRef="#ctx0" brushRef="#br0" timeOffset="-178555.51">18003 13641 1374 0,'0'0'18'0,"16"-13"17"0,-16 13 14 0,0 0 21 0,0 0 22 16,0 0 19-16,0 0 27 0,0 0 12 0,0 0-14 15,0 0 0-15,0 0 4 0,0 0-13 0,0 0-26 0,0 0-16 16,0 0-12-16,0 0 5 0,0 0 4 0,9-17-2 16,-9 17-3-16,0 0 2 0,0 0 14 0,0 0 7 0,0 0-8 15,0 0-6-15,0 0-5 0,3-18-13 0,-3 18-17 16,0 0-7-16,0 0-10 0,0 0-12 0,0 0-3 15,-18-33-22-15,-4 12 6 16,16 17-3-16,1 0 2 0,-1 3-2 0,-1-1 2 16,1 1-4-16,-1-1 0 0,1 2 2 0,-1 0-3 0,2 2 4 15,-4 1-3-15,3-1-1 0,-2 3 6 0,-2 0-5 16,0 4 1-16,-1-2 0 0,0 4-3 0,-2 1 5 0,0 0 0 16,-1 2 7-16,0 0-7 0,0 3 1 0,1-2-5 0,0 3 3 15,1-1-7-15,1 2 6 0,2-1-1 0,-1 1-6 16,2 1 4-16,1 0 2 0,2-3 6 0,2 3-8 0,0-2 11 15,1-2-10-15,2 1-1 0,2-2 4 0,1 0-4 16,3-2 0-16,-1 1 3 0,1 0 2 0,4-1-4 0,0-2-2 16,3 0 5-16,-1-1-3 0,4 0 9 0,-1-1-3 15,3-3-5-15,0 0 6 0,3-1 3 0,1-1 0 0,3-1-1 16,0-1 2-16,-1-2-6 0,2-2 0 0,-3-1 2 0,0 1 0 16,-2-1-3-16,-3-2 2 0,-1 0-3 0,-3-1 6 15,-2 0-5-15,-4 1 3 0,1-2 1 0,-2-1-6 0,-3 0 1 0,-1-3 3 16,1 1 1-16,-3-2-7 0,-1-1 9 0,3-3-8 15,-6 0-3-15,3-1 6 0,-1-4 2 0,-1-1-6 16,-1-1 0-16,-1-2-1 0,1-1-2 0,-3-1 6 0,2 0 2 16,-3 4 0-16,1 0-4 0,0 2 5 0,-2 4-6 15,1 4 5-15,-3 1 2 0,2 4-8 0,-1 1 2 0,-1 3-28 16,1 1-31-16,0-1-41 0,-1 4-43 0,-3 4-69 16,1 5-63-16,-1 2-89 0,1 3-95 0</inkml:trace>
  <inkml:trace contextRef="#ctx0" brushRef="#br0" timeOffset="-178048.3">18400 13978 2129 0,'0'0'9'0,"0"2"-2"0,0 0 19 16,-3 0 12-16,3-1 10 0,0 2 5 0,0-6-3 16,0 3 0-16,0 0-6 0,3 1 1 0,-3-1-21 0,0 0-10 0,0 2-12 15,0-2-6-15,0 1 1 0,0 2 7 16,0 0-7-16,0 0-5 0,0 0-21 0,0 3-19 16,0 0-17-16,-3-2-16 0,3 3-24 0,-1-5-19 0,1 6-23 15,-1-7 8-15,1 4 15 0,0-5 22 0,0 4 15 0,0-6 22 16,0 2 23-16,2 0 17 0,-2-2 30 0,0 2 17 15,0-1 24-15,0-1 8 0,0 0 20 0,0 1 3 0,0-3 5 16,0 2 13-16,0-4 7 0,0 3 0 0,0-3 8 16,0 3-11-16,0 0 9 0,0-1 9 0,0 2-6 15,0 0-10-15,0 4-8 0,0-4-18 0,0 4-24 16,0-2-1-16,0 3-34 0,0-3-24 0,0 0-37 0,0 2-29 0,0-2-44 16,0 2-58-16,0 0-73 0,0 1-80 15</inkml:trace>
  <inkml:trace contextRef="#ctx0" brushRef="#br0" timeOffset="-177472.75">18825 13551 2798 0,'0'-2'-5'16,"-3"1"16"-16,4 0 12 0,-5 5 29 0,-2-2 22 16,2 0 7-16,2-2 5 0,-2 0 1 0,-3 0 2 0,4 0-19 15,-6 0-9-15,5 0-27 0,-2 0-26 0,0 2-5 16,0 1-7-16,-4 3 2 0,3-1 0 0,-3 0 6 0,4 0-5 16,0 1-3-16,-4 2 8 0,3 0-3 0,0 0-5 15,-2-1 3-15,3 3 2 0,-1 0-2 0,0 1 1 0,1-2 4 16,3 1-3-16,-2 1 3 0,3-1 4 0,-1-1-3 15,3 3 0-15,0-3 5 0,0 0 1 0,3 1-1 0,0 0 3 16,1 0-4-16,2-1 7 0,1 3 5 0,3-3 2 0,-1 0 5 16,1 0 4-16,2-2-4 0,2 1 11 0,1 0 8 15,3 0-3-15,-6-4 14 0,5 2 22 0,-1 1-1 0,2-1 6 16,-2 0 20-16,3 0-7 0,-3 0-6 0,0-3 0 0,-1 5-20 16,-3-4-23-16,0 0-11 0,-1 1-8 0,-1-2-24 15,-1 1-8-15,-3-1 5 0,2 0 0 0,-2 2-3 0,0-2-1 16,-1 0-1-16,-1 1 5 0,1 1 2 0,-1-2 0 15,0 0-2-15,-1 0-3 0,-1-1 3 0,1 2 2 0,-2-2 1 16,1-1-8-16,-2 3 2 0,3-3 3 0,-3 2-4 16,-3-2 4-16,3 1 1 0,0 1-3 0,-2 0-4 0,0 0 3 15,-2 2 8-15,1-1-7 0,-1 2 3 0,-4-1-5 16,2 3-1-16,-3-2 2 0,-1 1-1 0,0 2-11 0,-1-4-27 16,-1 1-10-16,1-3-7 0,1 2-12 0,-1-5-18 15,1 4-21-15,-2-4 1 0,1 1-14 0,1 0-7 16,-2-2-15-16,1 2-34 0,1-3-40 0,0 0-39 0,-4 0-38 15,0-1-65-15,5-3-22 0</inkml:trace>
  <inkml:trace contextRef="#ctx0" brushRef="#br0" timeOffset="-177208.19">18703 13587 2066 0,'-4'0'18'0,"5"2"20"0,-2-2 23 0,-2 3 8 16,3-2 40-16,0 2 10 0,0-2 26 0,0-1 12 16,3 1-9-16,-6-1-19 0,7 0-22 0,-4-1-4 15,3 0-15-15,0 2 14 0,4-1-12 0,6 0 4 0,-13 0 20 16,0 0 2-16,0 0 8 0,0 0 0 0,0 0-11 0,0 0-28 15,0 0-10-15,0 0-18 0,181-31-30 0,-161 27 0 16,-2 0-15-16,-1 2 2 0,-1 1-16 0,-2 1 4 0,0-2-26 16,0 2-33-16,-2 0-44 0,-2-2-41 0,0 2-61 0,0 4-73 15,-4-2-78-15,-3 1-82 0,-3-3-75 0</inkml:trace>
  <inkml:trace contextRef="#ctx0" brushRef="#br0" timeOffset="-176556.38">19396 13883 2548 0,'-7'-20'7'0,"7"20"21"0,0 0 18 0,0 0 25 15,0 0 22-15,0 0 13 0,0 0 10 0,0 0 0 16,0 0 0-16,0 0-22 0,0 0-13 0,0 0-30 16,0 0-18-16,0 0-11 0,0 0 4 0,0 0-11 15,0 0 1-15,0 0 14 0,0 0-3 16,0 0-4-16,-37 2-22 0,-12 0 0 15,36 3-2-15,1-4-5 0,0 1-2 0,0-2 1 0,-1 3-1 16,1-3-3-16,-2 0 0 0,-1-3-1 0,5 1 2 0,-6 1 1 16,6-4-3-16,-2 1 0 0,5 1 2 0,-3-4 2 15,0-1 0-15,4 0-1 0,2-2 4 0,-2 0-2 0,4-2 4 16,2 1 1-16,0-4-7 0,0-1 7 0,2 1-6 16,4 1 5-16,-2-2-2 0,2 2 4 0,0-1-1 0,2 3-5 15,-1 1 8-15,1 1-5 0,2-2 12 0,-1 3 4 16,0 0 5-16,1 0 6 0,1 2 2 0,-2-2 7 0,2 1 2 15,-2 4-1-15,0-2-7 0,0 1-6 0,-2 2-9 0,-1 0-3 16,-1 3 4-16,2-1-10 0,-1 2 4 0,0-1-5 16,0 4 0-16,0 3 2 0,1-3 6 0,0 1 4 0,2 2 5 0,0 1 0 15,-2 2 2-15,3-1-1 0,-1 3 3 16,-1-3-2-16,1 6 1 0,0-3-13 0,1 3 1 0,-2 0-2 16,-2 3-3-16,0-1 10 0,2-2-1 0,-4 4 1 15,-1-2-6-15,0 1 4 0,-2 0-9 0,1 0 9 0,-4-1-2 16,0 1-4-16,-3-1-6 0,1 1 7 0,-1-2 3 0,-1 1-4 15,-3 0 3-15,1-1-4 0,-2 0 3 0,1-2-20 16,-3 0-8-16,1-1-42 0,0 1-24 0,0-3-28 0,-1 2-38 16,1-3-50-16,-2 2-56 0,1 0-38 0,-1 0-63 15,2-4-43-15</inkml:trace>
  <inkml:trace contextRef="#ctx0" brushRef="#br0" timeOffset="-176022.82">19796 13595 2596 0,'-2'-3'25'16,"4"-2"17"-16,-4 5 18 0,-2 2 20 0,1-4 10 0,-2 2 8 15,2 0 3-15,-6-2 4 0,6 0-24 0,-6 0-24 16,3-1-6-16,0 1-26 0,0-2-7 0,1 4-8 0,-5-1 3 0,2-1-2 16,4 2-12-16,-5 2 13 0,1-1-13 0,-2 3 12 15,2 1-5-15,0 1 2 0,0 0 1 0,-3 2-1 16,1 2 14-16,-2 0 3 0,2 1 7 0,3 1-4 0,-3 2 4 15,1 0 2-15,0 2-2 0,3 0-2 0,-4-2-5 16,3 4-10-16,-3-4 1 0,4 3-1 0,0-1 1 0,0 0-6 16,2 0-3-16,1 0 2 0,1 0 3 0,1-1 4 0,2 1-8 15,1-3-1-15,1 1-3 0,-1-1 7 0,2 1-5 16,2-2-2-16,1 0 4 0,2 0-6 0,2 0 5 0,5-2 5 16,-1 1-3-16,3-2-3 0,0 0 5 0,5-2-1 15,3 0-4-15,-1-1 5 0,2-3-7 0,1-1-4 16,2-4-10-16,0 2 2 0,-2-5-4 0,0-1-1 0,-2-1-6 15,-3-4-12-15,-2 2-5 0,-3-3-5 0,-3-2 13 16,-1 0-5-16,-3 0 1 0,-3-1 4 0,-1 0 3 0,-5-1 10 0,0-3 10 16,-4 1 5-16,-2-1-6 0,-4 1 8 15,1-2-1-15,-4 1-6 0,-1 1 3 0,0-1 2 0,-2 3-4 16,0 0-1-16,0 1 1 0,-3 3 0 0,3 1-6 16,0 1-7-16,-1 2-27 0,3 0-38 0,2 3-53 0,2 5-51 15,-7 0-77-15,3 3-88 0</inkml:trace>
  <inkml:trace contextRef="#ctx0" brushRef="#br0" timeOffset="-175622.02">20501 13563 2576 0,'-5'-1'15'0,"3"1"19"16,4 1 10-16,-4 3 24 0,0-4 20 0,0 0 10 0,-1 2 13 16,3-2 6-16,0 0-15 0,0 0-17 0,-3 0-9 15,1 2-23-15,-2-1-15 0,0 6-13 0,-3 1-13 16,-3 0-6-16,-2 2-3 0,2 2 3 0,-3 2-3 0,0-1 3 16,4 4-8-16,-1-3-1 0,-2 2 7 0,2 1-4 0,1 2 0 15,1-2 2-15,-1 1 3 0,1 0-9 0,1 1 6 16,-1-1 2-16,2-1-15 0,0-2-24 0,1 2-37 0,1-2-57 15,0-3-52-15,-4 4-60 0,2-3-82 0,0-3-81 16</inkml:trace>
  <inkml:trace contextRef="#ctx0" brushRef="#br0" timeOffset="-175305.12">20291 13614 2768 0,'-4'-1'17'0,"2"0"16"16,4 0 26-16,-4 3 25 0,3-3 20 0,-2 3 8 15,2-2 18-15,-1 0-6 0,3 3-15 0,-3-3-12 0,3 0-34 16,0 3-21-16,-1-3-17 0,-1 1-17 0,2 1-10 0,0 1 6 16,0 3-3-16,2 0-1 0,-1 0 5 0,1 3-2 15,1 1 0-15,0 2 9 0,3 1-6 0,1 0 0 0,-3 0 2 16,4 1-6-16,-2 2 4 0,2-2 3 0,-1 2-7 15,2 0 1-15,-5 0 2 0,3 0-3 0,0-1-4 0,-2-1-2 16,2 0-29-16,-3-4-22 0,1 2-23 0,-6-4-37 0,5-1-35 16,-4-1-26-16,-3-1-40 0,0 0-48 0,0 2-24 15,0-5-45-15</inkml:trace>
  <inkml:trace contextRef="#ctx0" brushRef="#br0" timeOffset="-175085.52">20148 13730 2672 0,'-5'0'25'0,"3"1"10"0,0-2 33 16,2 5 28-16,0-4 30 0,-3 2 18 0,3-2 17 0,3 0-9 15,-3 0-11-15,3 0-16 0,0 0-27 0,3 0-24 16,0-2-12-16,0 2-2 0,1-3-14 0,7 2 7 0,-2-1-12 15,0 1 8-15,6-1-4 0,0-1-5 0,0 1-21 16,3 0-16-16,-3 2 3 0,0 0-3 0,2 0-9 0,-4 0-39 16,2 0-34-16,-1 0-30 0,-3 0-61 0,4 0-54 0,-5 2-72 15,-3 0-82-15,0 0-107 0</inkml:trace>
  <inkml:trace contextRef="#ctx0" brushRef="#br0" timeOffset="-174521.47">21192 13644 2221 0,'-3'-6'15'0,"5"-4"21"0,-4 2 18 0,2 2 32 0,-2 0 25 15,0-1 22-15,-3-2 14 0,2 0 6 0,0-2-7 16,-4 4-19-16,2-3-12 0,-1 2-30 0,0-2-20 0,-2 0-14 16,1 3-3-16,1-1-10 0,-3 2-3 0,1 0-4 0,1 2 4 15,-1 0-9-15,-2 2-6 0,3 0-6 0,-2 4-11 16,0 0 2-16,-1 0-1 0,0 1-4 0,-2 4-8 0,1-1 7 15,-1 2 4-15,1 1-4 0,-1 1 5 0,-1 1-4 16,0 1-4-16,2 3 5 0,-1-3 3 0,2 2-4 0,1 2-3 16,-1-1 6-16,2 0-8 0,0 0 9 0,2 0-2 0,0 1 0 15,2-1-1-15,1 2 0 0,0-2 5 0,3-1-6 16,0 3-2-16,0-1 0 0,0 0 6 0,6 0-3 16,-3 0-1-16,3 0 3 0,1-1-1 0,4 0 0 0,1-1 6 15,0-1 0-15,5-3-8 0,2 1 1 0,0-2 6 16,1-1-3-16,3-4 0 0,2-1 1 0,-1 0 0 0,3-3 1 15,-2-4 3-15,3-1 2 0,-3-2-5 0,0-1 5 0,-2-2 1 16,1-3-5-16,-6 2-2 0,1-3-4 0,-5 1 5 16,1-1-4-16,-6-2 0 0,2-1-5 0,-5-1-5 0,-2 1 9 15,-4-2-2-15,0-1 2 0,-3-2-2 0,-2 2 6 16,1 0-2-16,-5 0 2 0,1-1 5 0,-2 3 0 0,0 2-2 16,-2 2-7-16,-1 2 0 0,0 1-2 0,1 0 1 0,0 3-1 15,0 2-9-15,0 2-10 0,2-1-35 0,-1 0-28 16,4 3-68-16,-1 0-67 0,-1 8-79 0,-4-5-98 0</inkml:trace>
  <inkml:trace contextRef="#ctx0" brushRef="#br0" timeOffset="-174079.88">21532 13909 2491 0,'0'-2'4'0,"-1"0"5"0,-1-1 34 0,2 3 17 0,-1 0 32 15,-4 0 11-15,5 3 4 0,-2-4-6 0,0 4 0 16,2-3 1-16,0 2-40 0,-2-2-19 0,2 0-32 0,2 2-9 16,-2-1-10-16,-2 0 5 0,2 0-11 0,-1 0-12 15,1 0-13-15,0 1-11 0,0-2-19 0,-3 2-16 0,3-2-7 16,3 3-8-16,-3-3-9 0,0 4-2 0,1-5 9 16,1 2 13-16,0-1 16 0,-1 0 17 0,0-1 11 0,1 0 15 15,1-1 32-15,-2 1 29 0,1-1 16 0,-1 0 16 16,1 2 25-16,-2-3 2 0,0 3 11 0,0-1 7 15,-2 2 3-15,2-3-3 0,0 4 10 0,-1-3-2 0,-2 1-16 16,3 0 5-16,-3 0-10 0,3 1-11 0,0-2-22 16,-2 2-17-16,2-2-32 0,0 2-24 0,2-1-41 0,-2 0-45 15,0-1-55-15,0 3-64 0,-2 4-89 0,2-5-103 16</inkml:trace>
  <inkml:trace contextRef="#ctx0" brushRef="#br0" timeOffset="-173722.18">21829 13367 2807 0,'-2'-4'9'15,"4"3"4"-15,-3 6 16 0,-4-3 27 0,1 5 24 0,0-6 5 16,5 5 12-16,-4-4 1 0,3 1-8 0,-3 1-6 16,6-3-18-16,-3 0-25 0,0 0-28 0,3 2 4 0,-2 1-3 15,1 4 1-15,1-2 7 0,1 1 5 0,-1 4 2 16,1 2-1-16,0 1 11 0,1 4-8 0,-2 0-6 0,1 3 2 16,-2 2-9-16,2 2-7 0,-1 2 2 0,0 0 2 15,-2-1-1-15,1 0-9 0,1 0 0 0,0 0-3 0,-1-2-2 16,0 1 10-16,2-4-8 0,-2-3-2 0,0 0-10 15,1-3-8-15,0 0-46 0,-3-4-42 0,2-1-64 0,2 0-63 16,-4 3-91-16,-2-6-95 0</inkml:trace>
  <inkml:trace contextRef="#ctx0" brushRef="#br0" timeOffset="-172555.15">17207 15214 1718 0,'-8'2'25'0,"-2"-2"20"0,1-2 24 0,0 0 29 15,5 2 11-15,-3-2 38 0,4 2 10 0,0 1 25 16,0-1-9-16,2 3-5 0,1-3-14 0,0 3-11 0,0-1 7 16,0-4-24-16,1 2-9 0,-1-3-19 0,3 3-11 15,-3-4-5-15,0 6 1 0,2-4-17 0,-1 4-10 0,-1-2-7 16,1 2 2-16,1-2-1 0,0 0-9 0,0 2-8 16,0-2-9-16,1 0-4 0,0 0 0 0,3 0 1 0,2 0 13 15,2 3 7-15,5-5 6 0,1 4 1 0,3-5-6 16,-2 3 2-16,7-2 0 0,-1 2-14 0,2-3-16 0,1 2-9 15,-1-2-2-15,-2 2-8 0,4 1 8 0,-1 0 0 16,2 1-4-16,-3-1-18 0,1 1-31 0,-2-3-20 16,-2 2-29-16,-2-1-32 0,-5 1-16 0,-1 1-27 0,-5-1-19 15,-2 2-7-15,-1-2 10 0,-3 2-10 0,-2-2-6 0,-2 0 1 16,-1 4-23-16,-2-1-20 0,1 0-52 0,-4 2-63 16</inkml:trace>
  <inkml:trace contextRef="#ctx0" brushRef="#br0" timeOffset="-172271.68">17191 15402 2548 0,'0'2'3'0,"-1"-7"1"15,1 5 16-15,-3 4 28 0,7-5 12 0,-4 8 32 0,2-6 11 16,4 4 6-16,-6-6-2 0,3 7 4 0,1-8-13 15,1 4-20-15,1-4-5 0,3-2-25 0,0 4-13 16,-1-4 1-16,3 3 0 0,3-3-2 0,-2 4-1 0,-2-3-11 16,-2 3-2-16,4-3-11 0,0 3 4 0,4-3-11 0,-3 3 7 15,3 0-7-15,1-1 3 0,5-1-4 0,-3 4-2 16,4-4-15-16,-5 2-23 0,0 6-30 0,1-6-50 16,-3-3-48-16,3 6-59 0,-9 1-73 0,2-4-62 0,-1 2-89 15</inkml:trace>
  <inkml:trace contextRef="#ctx0" brushRef="#br0" timeOffset="-171821.59">17448 14982 2548 0,'0'2'2'0,"-3"-3"6"16,6 4 22-16,-6 0 19 0,0-3 9 0,2 2 28 0,-2-1 2 15,3 3 5-15,-2-4-4 0,2 2-3 0,-1 0-19 16,2 1-6-16,-1 0-4 0,5 0-24 0,-3 0 6 0,6 3-1 16,-3 0 6-16,2 0-1 0,4 3-2 0,-1-4-5 15,5 4-6-15,-1-2-1 0,2 3-11 0,0-1 0 16,4 0-8-16,-2 2 6 0,5-1-4 0,-1 3 0 0,2 0-3 15,1-3-1-15,2 4 1 0,1-2 3 0,1 3 6 0,-3-1-13 16,4 0 0-16,-2 0-1 0,1 1 6 0,-2-1-8 16,-3-1 2-16,-1 0-5 0,-1-3 0 0,-2 0 3 15,-4-1 0-15,-3-2-1 0,-2 0-5 0,-5-2 4 0,2 0 2 16,-6-1 0-16,0 0 0 0,1 1 0 0,-6-1 6 16,1 0-5-16,0 2 1 0,-4 0 2 0,1 2 0 0,-2-1-6 15,0 2 4-15,-5 1 0 0,2 0 2 0,-3-2-3 16,-3 3 4-16,2 1 2 0,-2-2-9 0,-1 0 1 0,-1-1 2 15,-1 0 2-15,-1-5-3 0,1 6 4 0,-1-6-7 0,0-1-2 16,1 2 7-16,0 3 3 0,0-3-8 0,3 0-2 16,-1 4-1-16,3-1-23 0,0 0-16 0,2-1-32 15,-1 1-33-15,3 0-53 0,4 1-47 0,-3-1-62 0,-3 4-75 16,6-4-45-16</inkml:trace>
  <inkml:trace contextRef="#ctx0" brushRef="#br0" timeOffset="-171054.54">18811 15009 2202 0,'5'-6'22'0,"-5"-3"21"0,5 3 19 0,-7 0 33 0,2-4 14 15,-3 4 29-15,-2-2 14 0,1 3 16 0,-2-2-19 16,2 1-8-16,-2 0-7 0,1 0-31 0,-3 0-13 0,4-3-26 16,-2 6-8-16,0-4-13 0,-2 3-4 0,0 0-11 0,1 2-12 15,-3 1 1-15,2-1-3 0,-2 2-2 0,0 2-6 16,-3-1-5-16,1 3 5 0,-1 2-5 0,1 1 3 16,-3 0-1-16,0 1 1 0,-2 2 0 0,4 3 0 15,-3-1 3-15,0 0-2 0,2 2 0 0,-1 3 2 0,1-2 1 16,0 1 2-16,1 1-3 0,1 1 0 0,2-2-2 0,3 3 2 15,-1-1 4-15,6 0-4 0,-4 0-3 0,6 0-3 16,0-1 4-16,2 0-1 0,3 1 9 0,2-1-3 16,0-2 3-16,2 2 7 0,4-2 15 0,2-1 12 0,2 2-8 15,3-2 2-15,-2-1-8 0,4-2 2 0,2 1 8 0,2-6-10 16,2 3-7-16,-1-4-9 0,2-1 4 0,2-4 2 16,1 0 4-16,-1-3-3 0,-3 0-10 0,-1-2 3 15,-2-2-12-15,-5-1 5 0,-1-1-2 0,-3 0 2 0,-6-1-6 16,0-3 6-16,-1-1-7 0,-5 0 2 0,-1-3 6 0,-1 2-4 15,-2-2-5-15,-2-3 2 0,-4 2 2 0,-2-2-8 16,1-2 4-16,-3 2-4 0,-1-2 1 0,-1 1 2 16,-1 0 8-16,-1 2-10 0,0 3 5 0,1 2-1 15,-1-1 1-15,-1 5-1 0,-1 3-16 0,4 0-26 0,0-1-32 0,1 5-41 16,1-1-63-16,-6 2-66 0,5 3-78 16,-3 7-92-16,-2-3-121 0</inkml:trace>
  <inkml:trace contextRef="#ctx0" brushRef="#br0" timeOffset="-170605.82">19196 15344 2749 0,'0'0'22'0,"0"0"2"0,0 0 24 0,0 0 29 16,0 0 28-16,0 0 25 0,0 0 15 0,0 0 3 16,0 0-26-16,0 0-4 0,0 0-18 0,0 0-35 15,0 0-27-15,0 0-54 16,0 0-8-16,-4 13-21 0,4-13-14 15,0 0-13-15,0 0-26 0,0 0-22 0,0 0-25 0,0 0-16 16,0 0 4-16,-12 28-6 0,12-28 4 0,0 0 5 16,0 0 7-16,0 0 26 0,0 0 31 0,0 0 20 15,0 0 14-15,0 0 31 0,0 0 78 16,0 0 11-16,0 0 6 0,0 0 32 0,0 0 15 16,20-31 14-16,-20 31 18 0,0 0 11 0,0 0 6 0,0 0-4 15,0 0 3-15,0 0-27 0,0 0-9 0,6-14-10 16,-6 14-22-16,0 0-17 0,0 0-15 0,0 0-24 15,0 0-15-15,3-11-54 0,-3 11-41 0,0 0-39 16,0 0-55-16,0 0-68 0,0 0-70 0,0 0-71 16,0 0-95-16</inkml:trace>
  <inkml:trace contextRef="#ctx0" brushRef="#br0" timeOffset="-169904.26">19792 14974 2011 0,'0'0'23'0,"30"-58"34"0,-30 58 14 15,0 0 28-15,0 0 20 0,0 0 24 0,0 0 28 0,0 0 10 16,0 0-10-16,0-45-24 0,0 45 0 0,0 0-19 0,0 0-11 15,0 0-21-15,0 0-23 0,-20-98-2 0,21 91-5 16,-4 3 0-16,3 4-12 0,-3-7 0 0,3 7-9 16,0 0 3-16,0 0 2 0,0 0-14 0,0 0 1 0,0 0-10 15,0 0-5-15,0 0 2 0,-68-2-20 16,56 9-7-16,-2-1 9 0,1 3-11 0,-3 0 8 0,-2 3-1 16,-1 1 2-16,1 1-3 0,-1-1 5 0,3 4-2 0,-4 0-5 15,-1-1 3-15,7 1-2 0,-2 2 3 0,6-1 0 16,-2 0 1-16,5 0-8 0,-4 2 10 0,5-2-2 15,3 1-7-15,0-2 3 0,-1 0 0 0,2-1-1 0,2 0-2 16,0 1 4-16,3-2 1 0,0-1-6 0,2 3 12 0,-1-3 2 16,-1 2-9-16,2-2 10 0,8 0 2 0,-1 0 4 15,3-2 0-15,2 2 7 0,2-4-4 0,3 3 0 16,4-7 14-16,1 4-8 0,-1-3 2 0,3-1-3 0,0-1-7 16,3-3 5-16,0-2-10 0,0-1-2 0,-2-4-7 0,2 1 2 15,-5-2-9-15,-2-3 6 0,-6 0-10 0,-4-2-14 16,-2 3-6-16,-5-6-3 0,0 4 1 0,-4-4-7 15,-4 0 4-15,0-2-11 0,-4 2 13 0,-2-4 7 16,0 1 16-16,-5-2-2 0,1 0-6 0,-2 1 10 0,0 0-9 16,-1 0 13-16,0 0-2 0,0 2-3 0,1-1-4 0,1 3-1 15,1 0-11-15,-2 2-29 0,2-1-6 0,-1 5-44 16,-1-1-40-16,3 4-57 0,0 0-64 0,-2 7-72 16,-5 1-74-16</inkml:trace>
  <inkml:trace contextRef="#ctx0" brushRef="#br0" timeOffset="-169369.87">20261 14760 2111 0,'0'-3'13'0,"-1"3"32"0,2-2 18 15,-4 2 26-15,2-2 10 0,-1 1 3 0,0 1 2 0,0 0 1 16,1 3-8-16,-5-3-36 0,2 5-6 0,-3-2-10 16,-3 7 5-16,-1-2 4 0,-2 1 2 0,-2 4 6 15,-1 0-2-15,2 0 5 0,-1 2-1 0,1-3-14 0,5 2-18 16,0-3-2-16,2 0-8 0,3-1-9 0,-1-2 5 15,2 1-7-15,2 0-6 0,1-1 3 0,0 1 0 0,3-1 1 16,1 1 9-16,0 0 6 0,1 0 2 0,4 0 5 16,-2 0 9-16,4 1-11 0,0-1 11 0,2 0-5 0,-1 0-6 15,0 0 11-15,3 0 1 0,0 1 23 0,2-2-8 16,-2 2 26-16,2-1 9 0,0 0 4 0,3 3 7 0,-4-3-13 16,1 1-11-16,1-2-18 0,-2 1-8 0,0-3-13 15,-1 3-21-15,-3-3 1 0,1 0-12 0,-1-1-4 0,-4 1 6 16,0-2-5-16,-2 3-3 0,3-3-1 0,-5 2 6 15,1-1-4-15,0 0 4 0,-1 1 2 0,-4 0-3 0,3-2 5 16,0 2-1-16,-3-2-2 0,0 2-7 0,3-2 3 16,-3 1 4-16,0-2-4 0,0 3 5 0,-3-3-10 15,3 1 8-15,-2 1-6 0,0 0 9 0,-4 0-5 0,1 1-7 16,-2 1 6-16,0 1-4 0,-3-2 2 0,0 1-2 16,-3 0 2-16,-3 0 0 0,4 0-9 0,-3-1-14 0,0-1-9 15,-1-2-25-15,0 0-20 0,1-6 1 0,-1 6-39 16,-2-10-30-16,1 6-23 0,-1-2-19 0,-1 1-32 0,2-5-29 15,-2 0-47-15,2 7-81 0,-2-11-41 0</inkml:trace>
  <inkml:trace contextRef="#ctx0" brushRef="#br0" timeOffset="-169093.66">20181 14841 2681 0,'0'0'29'0,"-3"0"9"15,2 4 38-15,1-4 31 0,-2 0 17 0,1-1 26 0,2 1 7 16,1 0 2-16,-1 1-27 0,2-2-6 0,0 1-37 16,1 0-35-16,1 0-8 0,-1 0-19 0,2 0 13 0,0 1 7 15,5 1-3-15,1 0 5 0,2-1-13 0,2-1 14 16,2 3-13-16,3-3-5 0,-1 3-14 0,2-3-12 0,1 0 2 15,1-3-7-15,-1 3 11 0,3-3-11 0,-4 3 2 16,1-1-40-16,-2-1-32 0,-3-1-42 0,-6-1-40 0,1 2-70 16,3 1-55-16,-8 5-67 0,-6-1-82 0,2 0-79 15</inkml:trace>
  <inkml:trace contextRef="#ctx0" brushRef="#br0" timeOffset="-168401.48">20941 15012 2633 0,'8'5'1'16,"-6"-4"11"-16,0 2 24 0,0 0 31 0,-4-4 33 16,1 4 28-16,-2-2 18 0,3 1 11 0,-3-2 2 0,2-2-9 15,-1 4-24-15,2-7-26 0,2 5-32 0,-2 0-26 0,1 0-15 16,-4 0-14-16,3 3 1 0,-2-1-3 0,1-1 1 15,0 1-4-15,-3 1-1 0,-3 1-3 0,0 0 1 16,-4 2 2-16,1-1-4 0,-4 2 4 0,2 1-2 0,-6 1 1 16,0-4-8-16,3 0 10 0,-1 2-6 0,0-3-2 15,3-1 1-15,-4 1-5 0,2-4 1 0,2 0-2 0,-1 0-3 16,2 0-10-16,-1-4 4 0,1 0-1 0,1-1 4 16,1-3-6-16,0 1 3 0,1-2 1 0,1-3 5 0,-1-1 5 15,3-1-6-15,0 1 2 0,0-2-8 0,1-1 1 16,-1 1-1-16,5-1 3 0,-4 1 0 0,5 0 1 0,-4 0 1 15,4 2 0-15,0 0 5 0,0 3 9 0,4-2-6 16,-3 3-4-16,2 0 2 0,1 1-1 0,0 1 2 0,3 3-4 16,-1-2-1-16,2 0-2 0,3 0 4 0,-2 0 1 15,4 1-2-15,-1-1 0 0,5 0 5 0,-2 3 3 0,1 0 7 16,-2-1 9-16,4 3-6 0,-2 1 11 0,1 1-1 16,-2 1 3-16,1 2 3 0,-2 0-6 0,-1 3-2 15,0 0 5-15,-1 3 32 0,-2 1-3 0,2-1 6 0,-2 5-6 16,0-3 9-16,0 6 7 0,-1-3 5 0,1 3-14 15,-2 0-29-15,0 0 0 0,-1 1-1 0,-1 1 2 0,1 0-9 16,-2 1 1-16,-1-3-9 0,0 1 0 0,-3 0 7 16,-1 1-8-16,0-2 2 0,-3 0-3 0,-1-1-4 0,-2 0-3 15,-2-1 4-15,2-1-4 0,-5 1-6 0,1-2 7 16,-2-1-4-16,0 1 0 0,-3-1 2 0,3 0-2 0,0 1 0 16,-4 0-1-16,1-4-21 0,1-2-34 0,2 3-50 15,-5-4-37-15,1 2-47 0,3-2-66 0,-2 2-70 0,-2 2-96 16,-4-1-68-16</inkml:trace>
  <inkml:trace contextRef="#ctx0" brushRef="#br0" timeOffset="-167470.63">21495 14853 1967 0,'0'-3'11'0,"2"3"15"16,2-5 23-16,-4 1 20 0,2-1 17 0,-2-2 18 16,0-2 17-16,4 0 0 0,-4 3-8 0,0-3-11 15,0 2-7-15,0-1-5 0,0 0 6 0,0 1-10 0,-4-1-2 16,2 2 1-16,1 0-1 0,-1 0 0 0,-3 2-19 16,3 0-14-16,-3 0-20 0,-1 1-15 0,0 2-8 0,0 0-7 15,-4 1-2-15,1 1-3 0,-5 1 7 0,2 2-6 16,0 2 3-16,-3 0 0 0,3 1 0 0,-4 2 9 0,3 3 2 15,-3-1 10-15,2 2 0 0,1-2 3 0,1 3-4 16,0 0 3-16,-2-2-2 0,4 2-4 0,1-1 2 0,0 0-14 16,2 0-1-16,2 2 2 0,1-2 0 0,1 3 10 15,1-3-2-15,0 3-2 0,2-1 4 0,2 2 9 0,0-2 26 16,3 2 3-16,2 0 7 0,0 0 9 0,2 2 15 16,0-3 10-16,4 3-7 0,0-4-2 0,3 4-25 0,0-5 3 15,1 1-8-15,2-3-13 0,4 1-7 0,-1-2-11 16,4-2-2-16,3-3-1 0,-1 0 0 0,2-3-9 0,-3 1 3 15,-2-4-4-15,-2-1-12 0,-3-2 0 0,-1-1 7 16,-4-1-9-16,0-2-10 0,-2-1-3 0,-2 0-4 16,2-3 3-16,-2-1-1 0,1 0 3 0,-3-2-5 0,1-2 3 15,-6 0 16-15,0-1-4 0,-2-4 4 0,-2 4-2 16,-2-7 7-16,-4 3-1 0,2-3 0 0,-4 0 13 0,-1 0-10 16,-3 0 16-16,1 3 4 0,-2 0 2 0,2 2 1 15,0 2-1-15,2 3-5 0,-2 2-8 0,2 0-9 0,0 2-29 16,-2 1-51-16,1 0-66 0,-2-3-64 0,0 4-70 15,-6 1-88-15,-2 7-112 0</inkml:trace>
  <inkml:trace contextRef="#ctx0" brushRef="#br0" timeOffset="-164233.41">16560 14659 1041 0,'-12'-1'2'0,"8"-3"1"15,4 0-2-15,-6-1-1 0,4 3 1 0,-2 0 1 16,3 1 5-16,0 1 5 0,2 0-3 0,-2-2 2 15,2 2-5-15,0 0 7 0,0 0-7 0,1 0 0 0,-1 0-13 16,-1 0-5-16,-1 0-1 0,2 0-14 0,-5 2-10 16,2-1-23-16</inkml:trace>
  <inkml:trace contextRef="#ctx0" brushRef="#br0" timeOffset="-163783.18">16325 14611 1273 0,'0'0'24'16,"0"0"9"-16,0 0 13 0,0 0 5 0,-30-46 7 16,30 46 12-16,0 0 18 0,0 0-30 0,0 0 33 15,0 0-7-15,0 0-1 0,0 0 19 0,-38-41-2 16,38 41-6-16,0 0-4 0,0 0-13 0,0 0-10 15,0 0-8-15,0 0-22 0,3-10-18 0,-3 10-3 16,0 0 3-16,0 0 4 0,0 0 15 16,0 0 4-16,7 23 5 0,-7-23-2 0,10 62-5 15,-12-37-6-15,4 3-3 0,1 0 2 0,-3 2-14 16,1 1-2-16,1 1 0 0,-1 0 0 0,5 3-1 0,-3-1 0 16,0 0-2-16,0 1-2 0,1 4 4 0,0-3-10 0,1 0 0 15,0 2 5-15,0-3-5 0,0 1 0 0,3 1 1 16,-2-3-4-16,0 2-3 0,1-2 7 0,2 4 1 15,-1-5-4-15,-2-3 8 0,2 3-11 0,-2-5 7 0,-1 2 1 16,-2-4-5-16,2 3-2 0,-3-8 3 0,-1 4-2 16,-1-3-2-16,0 3 7 0,-1-3-8 0,-1-1 0 0,2-3 5 15,-2-1-9-15,2-1-23 0,0-2-5 0,-3-1-9 16,6 1-4-16,-6-4-19 0,6 0-17 0,-3-1-13 0,2 0-21 16,-4-1-3-16,2-2-18 0,0 3-22 0,-7-3-23 15,5 3-14-15,4-4-6 0,-2 0-73 0</inkml:trace>
  <inkml:trace contextRef="#ctx0" brushRef="#br0" timeOffset="-161168.76">16219 14589 1400 0,'0'0'41'15,"0"0"-14"-15,0 0 11 0,0 0 12 16,0 0 17-16,0 0 11 0,0 0 6 0,0 0-6 15,0 0-8-15,0 0 9 0,0-22-6 0,0 22-3 0,0 0-16 16,0 0-4-16,0 0 0 0,0 0-8 0,0 0 0 16,0 0-2-16,25-50-8 0,-25 50-6 0,0 0-1 0,0 0-4 15,0 0-1-15,0 0-1 0,0 0 2 0,0 0-5 16,78-9 2-16,-78 9 1 0,0 0 0 0,0 0-2 0,0 0 12 16,324 29-18-16,-277-22-5 15,-2-3-1-15,4-2-4 0,2 3 5 0,1-4 0 0,-1 0 2 16,4-1 6-16,-5-1 2 0,1 0 2 0,-3-1 5 15,-3-1 2-15,-4 1-8 0,-1-2 3 0,-1 3-7 0,-3-1 1 16,-2-2-10-16,1 2 0 0,1-1-9 0,0 0 2 16,2 0 7-16,-3 0-7 0,2-1 7 0,3-1-6 0,-2 1 7 15,2 0-3-15,-4-2 2 0,6 2-4 0,-3 0 0 16,1-1-4-16,1 2-1 0,-5 1 4 0,1 1-1 0,-1-2-1 16,-1 0 5-16,-2 3 1 0,-3-1-7 0,-2-1 8 15,0 0-3-15,-2 1 7 0,-1-2-5 0,-3 3 1 0,1-2-2 16,-2 1 3-16,1-2 6 0,-2 3-1 0,-3-3 0 15,3 2-6-15,1-4 1 0,3 3-1 0,1-1-1 16,0-1-1-16,4 0-6 0,3-1-4 0,4 1 6 0,0-1 2 16,3 1 1-16,-2-3-3 0,0 3 3 0,1 1-2 0,-3-3 3 15,4 3-2-15,-3 1-1 0,-3 0-2 0,1 0 3 16,-2 2 0-16,-1 0-5 0,1 0 4 0,-3 0 2 0,3 3 4 16,-3-2-7-16,3 1 4 0,-3 1-5 0,4 1 4 15,-1-2 5-15,-1 1-5 0,5-1 1 0,-1-1 1 0,-2 1 4 0,1-1-7 16,3-1 5-16,-1-1 1 0,2-1-7 15,0-1-1-15,-2 0 4 0,0-3-9 0,3 1 6 0,-3 0 0 0,0-2-4 16,-2 1 0-16,-1 1-1 0,-1 0 6 16,-2-1-7-16,1 3 12 0,-4-2-6 0,1 1-1 0,-3 3 4 15,-1 0-3-15,0 0 3 0,-1-2-3 0,-1 3 1 0,2-2-9 16,-2 1 11-16,2 0-5 0,-1 1 6 0,1 0-1 16,2-2-4-16,-1 2 9 0,2 0-4 0,1-3 8 0,1 3-13 15,1 0 5-15,2-1-2 0,0 1 4 0,-2-2 3 0,-1 0-10 16,-2 1 1-16,0-2-2 0,0 3-1 0,0-3 5 15,0 2-2-15,-2 1-2 0,3 0 0 0,0 0 1 0,2 0 1 16,1 0 1-16,-2 0 3 0,3 0-5 0,-3 0 0 16,3 0 1-16,1 1-1 0,0 0 2 0,2 1 2 0,-2-2-4 15,1 3 0-15,-1-2 4 0,1 0-5 0,1 2-1 16,-2-3 4-16,1 0-1 0,-1 0-1 0,-1 1-1 0,1-2 6 16,-2 1-6-16,0 0 3 0,-4-2 3 0,1 0 0 15,-4 0-11-15,-1 0 12 0,-3 0 0 0,-3 0-5 0,1 2 3 16,-4-2 2-16,-1-1-4 0,-3 3-4 0,1 0 10 15,-2-1-7-15,0 1 0 0,0-2 5 0,0 2-4 0,-3 0 0 16,-1 0 1-16,2 0-2 0,1 0 2 0,2 2-2 0,1-2-3 16,0 1 1-16,6 2 3 0,0-3-2 0,3 2-3 15,-2-1 10-15,5 2-10 0,-3-1 10 0,-2 0-4 0,1 2 0 16,-2-3-1-16,1 2-3 0,0-1 3 0,-2 0-4 0,-1 0 5 16,2 1-6-16,-1-2 10 0,0 1-6 0,2 0-2 15,-4-1 8-15,4 0-5 0,-2 1-1 0,2-1 2 0,1 0-2 16,-2 0-3-16,3 0 4 0,-2-1 2 0,5 0-7 15,-7 0 6-15,5 0 3 0,-3 0-4 0,-2 0 1 0,-3-1-2 16,0 0-2-16,0-1 2 0,-5 2 2 0,-2 0-2 16,-1-2 0-16,-1 2 2 0,-2 0-1 0,-2 0 1 0,0 2-3 15,0-1 0-15,-2-1-2 0,2 1-3 0,-4 0 3 16,3 0-1-16,0-1 2 0,0 2-1 0,1-2 9 0,-2 0-6 16,2 2 6-16,-1 0-4 0,0 1 3 0,1 2-4 15,-3-1 1-15,3 1-1 0,-1 1-2 0,-1 3-3 0,1 0 5 16,-2-1 2-16,3 2-2 0,0 0 5 0,-2 1-4 0,2 0 2 15,0 1 0-15,0 4 5 0,0 0-6 0,0 1 3 16,-4 5 0-16,4 1-1 0,0 4 0 0,0 0 1 16,-2 2-1-16,1-1 1 0,0-1 0 0,1 3-3 0,0-2-1 15,0 1-1-15,-2 0 3 0,2 0-2 0,0 0-1 16,0 1 0-16,0 0 2 0,2 0 0 0,-2-2 0 0,1 3 2 16,-1-2-1-16,1 2 1 0,1-3 5 0,-2 1 1 15,0-1-8-15,0-2 5 0,-3 2-2 0,2-2 2 0,-1-1-4 16,-1 1 5-16,-2-3-4 0,1 2-2 0,-1-3 3 15,5-22 11 1,0 0 1-16,-22 109-7 0,22-109 13 16,-3 53-21-1,6 53 12 1,-3-98-10-16,0-1-2 16,4 0-4-16,-4-2 2 0,0 3-3 0,0-2 4 15,0 0-1-15,0 0-1 0,-4 0 4 0,4 0-1 0,0 0 2 16,0 0-1-16,0 0-1 0,-2 1 0 0,2 0-1 15,-1-2 0-15,0 2-1 0,1 0 5 0,1-1-4 0,-1 0 3 16,1 0-1-16,1 0-1 0,-2 0 1 0,0-1-2 16,4 1 3-16,-2-3-7 0,-2 1 3 0,0-1 1 0,0 1-2 15,3-2-1-15,-3-1 4 0,-3 0 1 0,3 0-7 16,0 1 6-16,0-2-3 0,-2 0 1 0,2 0-1 0,-4 0 1 16,4 0-3-16,0 2 3 0,0-2 2 0,0 0-4 15,-2 2 1-15,1-2-1 0,0 0 4 0,-1 0-1 0,2 1 2 16,0 0-2-16,-4 0-1 0,-2-1 4 0,2 3 4 0,-3-3-2 15,0 3-4-15,-4-3 5 0,1 1 0 0,-3 1 6 0,-3-2 2 16,1 0 0-16,-3 0-1 0,0-3 4 0,-3 3 0 16,0-3-4-16,-3 0-5 0,1 0-4 0,-3-1 1 15,-1 1-4-15,-6-1 3 0,1 0-7 0,-4-1 3 0,2 0 4 16,1 1 4-16,1-1-3 0,3 0-1 0,-3 2-6 0,5-1 2 16,-5 0-2-16,6 0 1 0,-5 4-6 0,-2-5 2 15,0 5-4-15,-3-1 4 0,-1-2 7 0,-2 2-4 0,4 1 1 16,-4-2-2-16,0 2 2 0,0-1-1 0,1 0 4 15,0-1-2-15,1 0-4 0,-2 0-2 0,5-1 12 0,-5 0-6 16,3-1 1-16,-2 0 0 0,1 1 2 0,-2-1-3 0,1 0 3 16,-2-2 1-16,1 2-8 0,2 1 7 0,2-1 0 15,0 0-8-15,2-1 2 0,5 4-6 0,1-4 4 16,3 3 5-16,-1 0-4 0,2 2-1 0,1-2 0 0,0 4 11 16,0-2-5-16,2 0 3 0,1 0 0 0,1 0-9 0,1 0 7 15,3 0-5-15,-2 2 1 0,3-1-3 0,-1-1 6 16,0 0-1-16,0 2-8 0,1-1 7 0,0 2-2 0,-3-2 4 15,1 1-2-15,-2 1 0 0,0 0-7 0,-3 0 2 16,-1-1 10-16,-1 1-3 0,-1-1 0 0,-1 0 1 0,-1-2 0 16,-1 2-6-16,3-2 15 0,-1 0-7 0,0 0-4 15,2-2 3-15,-1 0 0 0,1 0-4 0,2 0 1 0,-1-1 6 16,1 1-9-16,-1 1 4 0,1-2-5 0,-3 0 2 0,3 1 3 16,-3 1-5-16,1 1 4 0,-1-3 1 0,-1 2-3 15,-1 0 0-15,1 1 2 0,1 0 3 0,1 1-6 0,1 0 2 16,-5 2-2-16,4-3-2 0,-4 0 6 0,1 1-4 15,-5 1 2-15,0-2-3 0,-2 0 4 0,-1-2 0 0,2 2-3 16,-1-1 0-16,3 1-4 0,0 0 7 0,0 0-6 0,0-3-1 16,1 3-2-16,-2-1 2 0,3 0 7 0,0 1-7 15,-1-1 8-15,0 0-1 0,3-1 2 0,1 2 2 0,0 0 1 16,-1 0-1-16,2 0-3 0,1 0 5 0,-1 2-8 16,-1-1-1-16,2 1 4 0,-1 2-4 0,0-4 2 0,-2 3-2 15,2 0 6-15,-3 0-4 0,1 0 1 0,0-1-1 16,1 1-5-16,0 1 8 0,2-2-8 0,3 2 5 0,0-2-4 15,5 1 0-15,1-3 7 0,4 3-2 0,-4 0 4 0,5-2-8 16,-2 1 6-16,-1-1 1 0,-2 0-3 0,5 1-2 16,-7 1 2-16,3-2 0 0,0-1-2 0,-3 2 6 0,3-1-5 15,-3 0-4-15,1-1 2 0,-2 1 4 0,-3 0-6 16,1 0-1-16,-1 2 5 0,-1-2-6 0,0 1 6 0,-2 2 1 16,2-3-2-16,0 1 0 0,-3 1 1 0,4 1 3 0,-3-2-1 15,-1 1 0-15,3 0-1 0,0-1-2 0,-1-1 6 16,0 2-1-16,3-1-1 0,-2-1 1 0,1 0-6 15,3 0 6-15,-2-1-1 0,1 1-1 0,0-1-4 0,1 0 3 16,1 1 0-16,-3-1-7 0,2 0 5 0,-1 2 1 0,-1 0 0 16,-2-2 0-16,1 3 0 0,-2-1-3 0,-1 0 1 15,-1 1 6-15,1-1-2 0,-1 0-6 0,-1 1-1 0,1 1 10 16,4 0-3-16,-2-2-2 0,2-1 3 0,1 2 0 0,1 0-2 16,3 0 12-16,0-3-6 0,7 2-10 0,-5-1 3 15,5 0 4-15,1-1-6 0,-3 0 1 0,3 2 1 0,1-2-10 16,-4 3 12-16,-2-3-4 0,-2 0 4 0,-2 2-4 15,-1-2-2-15,1 1 5 0,-5-1-2 0,1 2 2 0,-2-2-3 16,1 1 2-16,-2-1-2 0,4 0 1 0,1 0 3 16,-2 0-4-16,4 3 1 0,-2-3-5 0,7 0 6 0,-2 0 3 15,2 2-8-15,3-4 4 0,-1 2 2 0,0 0 0 0,2 0 3 16,0 0 0-16,1 0-6 0,-1 0-4 0,1 0 14 16,0 0-8-16,-1-3-2 0,0 3-5 0,-4 3-7 0,0-3 4 15,-3 2-8-15,-2 1-2 0,-6 1-9 0,-1-1-2 16,-4 3 0-16,-3 0-8 0,-1 0 6 0,0 0-1 0,-2-1 7 15,1-1 1-15,2 1-1 0,1-2 6 0,0-2-8 16,4 2 13-16,-2-3-15 0,6-3-11 0,0 2-19 0,5-1-2 16,0-3-18-16,4 3-14 0,2 0-18 0,-3-1-35 15,8 5-23-15,-5-1-38 0,9-2-39 0</inkml:trace>
  <inkml:trace contextRef="#ctx0" brushRef="#br0" timeOffset="-145941.38">9089 12588 1958 0,'-12'-9'3'0,"8"0"14"15,-9 4 2-15,7 2 24 0,-1 2 24 0,4 1 14 0,1 2 21 16,1 2 9-16,2-1 1 0,-1 2-16 0,4-3 2 15,-3 2-26-15,0-2-23 0,2-1-20 0,-1-1-15 0,-1 0-11 16,2 0 0-16,-2 0 0 0,1 1-4 0,-2-1 5 16,0 0-6-16,3 2 16 0,-3-2-9 0,1 4 8 0,1 0 1 15,1 3 6-15,1 3 3 0,1 0 4 0,3 6 4 16,-1 0-9-16,-1 1 4 0,3 1-4 0,1 1-6 0,0-1-5 16,0 0-2-16,-1-2-4 0,0 2 1 0,1-2 6 15,1-2-4-15,-2 0-4 0,0-3 6 0,2 1-2 0,0-1 2 16,0 0-6-16,-2 1 2 0,0-3-4 0,1 0 1 15,-2 0-3-15,1 0 2 0,-1 0-2 0,-2-3-2 16,1 0 4-16,-1 0-1 0,-3-1 0 0,1-1-3 0,-2-1 12 16,1 0-12-16,0-3 5 0,0 3-2 0,-3-2 0 15,2-1 1-15,-2 0 0 0,0 0 6 0,0-1-4 0,0-2 11 16,0 3 2-16,0 0 2 0,0 0 1 0,0 0 2 16,0-2 6-16,0 1-1 0,0 1-7 0,0 0 4 0,2-3-2 15,-2 3-6-15,0-3 5 0,2 3-3 0,-2-1-8 16,2-1-2-16,-1 1 9 0,0-1-4 0,3-3 0 0,0-1 0 15,2-3-6-15,4-1 5 0,3-3-6 0,-1-2 5 16,7-4-6-16,2-2-8 0,3-1 5 0,0-4 0 16,3 1 7-16,3-2-2 0,4-6 7 0,1 0 2 0,2-5 6 15,2-1 5-15,8 0-7 0,4 2 2 0,4-2-2 0,-2 2-8 16,4 5 0-16,-3 5-8 0,2 4-3 0,-3 3-1 16,-6 0 0-16,-6 3 7 0,-6 5-11 0,-3 0 2 15,-5 2 0-15,-3 1-2 0,-5 4 0 0,-2 0-7 0,-6 3 4 16,-3 0-7-16,-2 1 7 0,-1 1-1 0,-3 1 0 15,-1 0 1-15,0 0-2 0,-1 1 2 0,-1-1-2 16,1 1-4-16,0-2 6 0,0 0-2 0,-1 1-16 16,1 0-8-16,0 1-19 0,1-2-11 0,-1 2-26 0,3-4-14 15,-3-2-38-15,3 2-16 0,-3-4-24 0,0 2-16 16,0 0-20-16,-3 0-26 0,3-5-3 0,-2 5-49 0</inkml:trace>
  <inkml:trace contextRef="#ctx0" brushRef="#br0" timeOffset="-143510.99">6551 13319 1332 0,'-2'-4'14'16,"-1"4"20"-16,-5-4 7 0,6 4 14 0,0-3 13 16,-1-2 21-16,-4 3 10 0,7-5 7 0,-2 6-1 0,2-5-14 15,2 4 4-15,-2-5-9 0,4 7-14 0,-4-2-16 16,0 1-4-16,2 1 13 0,0 0-4 0,-3 0-4 15,-2 0-5-15,3 0 0 0,-2 0 9 0,0 1-2 16,2-2 5-16,0 1-14 0,0 0-4 0,0 0-4 16,0 0-5-16,0 0-2 0,0 0-7 0,0 0-3 0,0 0-9 15,0 0-5-15,0 0 9 0,-23-21-17 16,19 20-5-16,-4 0 6 0,0 0-4 0,-2 0 1 16,0 1-3-16,-1 0 2 0,1 0 0 0,-2 0 2 15,2 0 7-15,0 1-7 0,-2-1 6 0,2 2-5 0,-3-1 4 16,3 1 2-16,-2-1-2 0,2 0 7 0,-3 1-6 15,3 2 0-15,-2-1-6 0,0 0 6 0,-1 2-6 0,2-2 1 16,-2 5 1-16,-1-1-11 0,-1 1 7 0,3 2-5 16,-2 0 8-16,1 2-3 0,-1 2-1 0,0 1-4 0,1 0 8 15,0-2-5-15,0 4 2 0,2-1 5 0,-2 0-4 16,2-3 2-16,1 3 2 0,0-2 1 0,1 4-9 0,3 2 5 16,-1 0 1-16,0 0-3 0,1 3 0 0,4 1 2 15,-4 0 0-15,4-2-1 0,-2 2 3 0,1 0-2 0,0-3 0 16,0 2 6-16,3-2-8 0,0 0 2 0,-2-2 6 0,2 1 1 15,2-1 1-15,-2-1 7 0,3 0-9 0,3 0-4 16,-4-1 8-16,4 1-3 0,0-2-2 0,2 1-4 0,-1-2 4 16,3 1-2-16,-2-1 5 0,2-2 3 0,-2 1-4 0,2-1 2 15,1 1-4-15,-1-1 6 0,0 1-7 0,2-1 5 16,-2 2-6-16,1-2 0 0,1 1 4 0,0 0-5 16,0 0 4-16,1-1-5 0,-1 1 4 0,1-1-8 15,1 0 5-15,-2-1 1 0,2-1 1 0,-2-2 3 0,3 3 0 16,-1-2 1-16,2-2 1 0,-3 1 3 0,2-2 1 15,-2 0-4-15,2-1 3 0,-3 0-3 0,0 0-2 16,0-2 1-16,2-1-4 0,-4 0-2 0,2-3 3 0,0 4 0 16,-4-4 0-16,2 0 0 0,-3 0-5 0,1 0 8 15,-3 0 0-15,2 0-7 0,-2 0 3 0,5-4 0 16,-1 2-3-16,4-2 0 0,-4 0 7 0,8-4-10 0,-2 2 7 16,2-5 5-16,3 1-9 0,-1-1 2 0,3-1-4 15,1-1 6-15,-1-2-6 0,1 0 6 0,-1 0-5 0,-1 2 1 16,-1-2 4-16,-6 1-2 0,3 2 3 0,-5-2 0 15,1 3-1-15,-5-2-3 0,3 3 5 0,-5-2-2 16,2 2 10-16,-4-1-5 0,3-2 4 0,-4 2-2 0,2-3 6 16,-2 3 4-16,1-4 2 0,-4-2 8 0,5 2-8 15,-4-3-1-15,0-3 5 0,-1 1 4 0,-1-2-8 16,0-2-1-16,-1 0-9 0,-1-2-3 0,-3 1 3 16,0 2 2-16,0-2-6 0,-2 3-5 0,0-1 8 0,-3 3 0 15,-1 1 5-15,-2 1 6 0,0 0-10 0,-2 0 2 16,3 1 3-16,-3 1 0 0,0 1-10 0,2-2 0 0,1 3-4 15,0 0-7-15,0-1 3 0,1 0-1 0,0 3-1 16,-1 1-2-16,1 1 2 0,2-2-4 0,-2 1 2 16,-1 2-1-16,1 0 1 0,-4-1 4 0,-1 1-6 15,3-3 6-15,-2 1-5 0,1 4-2 0,-1-1-4 0,1 0-6 16,-1 3-10-16,2-1-5 0,-1 3-27 0,-1-2-29 16,0 4-33-16,-2 7-33 0,-2-11-38 0,-1 5-58 15,-1 2-63-15,-1 8-66 0,5-8-46 0</inkml:trace>
  <inkml:trace contextRef="#ctx0" brushRef="#br0" timeOffset="-141528.1">6405 12530 1416 0,'-7'-5'15'0,"5"-4"9"0,-1 5 8 0,1 2 22 15,1 1 10-15,-2-5 17 0,3 5 13 0,-1 1 17 0,2 0 2 16,2 2-5-16,-1 1 13 0,-1 0 0 0,4 1-7 16,-2-2 2-16,1 4 9 0,-1-2-13 0,-2 0 1 15,2-2 0-15,1 0-9 0,-2-1-14 0,0-1 0 0,1 1-3 16,0-1-16-16,-3 0 0 0,1 0-14 0,-1 2-2 15,-1-1-15-15,0-1-2 0,-2 0-6 0,1-1-14 16,2 2-3-16,-2 1-7 0,0-2-3 0,0 0-3 0,-1 1 10 16,-2 2-9-16,-2 1 1 0,1-1-6 0,-1 2 1 15,-1 0 1-15,1 2 0 0,-1-3 1 0,3 0-3 0,0 2 3 16,0-2 1-16,2 0 4 0,-1 0-4 0,-1 2-2 16,-1-1-4-16,2 4 7 0,-2 0-4 0,1 3-3 15,-2-1 0-15,0 3 1 0,0-1-1 0,-2 2 7 16,3 0 1-16,-2 2-7 0,2-3 5 0,-1 3 0 15,2-3 0-15,1 2-6 0,-2-2 0 0,3 0 4 0,0 1-3 16,2-5 0-16,-1 0 1 0,0 1-1 0,2-2 4 16,2 0 1-16,-2-2 3 0,0 2-8 0,2-4 7 15,-2 3 0-15,0 0-4 0,2-2-2 0,-2 3 0 16,2 1 3-16,1-1-2 0,-1 0 3 0,2 1-2 16,-2 1 0-16,3-2 1 0,0 3 3 0,-1-4-8 0,2 2 7 15,0-1-3-15,0 0 0 0,1-3 2 0,-1 2-3 16,1-2-2-16,2-1 2 0,-1 0 5 0,0-2-4 15,3 2 0-15,-2-1 3 0,4-1-9 0,-1 3 12 0,1-6-5 16,2 3-1-16,-2 1 1 0,4-2-1 0,-2 0 1 16,0-1 2-16,-2-1-1 0,-2-1-2 0,2-1 6 15,-1 0 0-15,0-2 2 0,0 1-3 0,0-1 0 16,1-2-5-16,3 0 7 0,-2-2-4 0,0 0-1 0,1 1 6 16,-5-2-5-16,1 0 6 0,-3 0-2 0,-2 2 1 15,0-1-1-15,-2 2-1 0,-4-2 4 0,0-2-1 16,0 4 0-16,-2-3-3 0,0 1 11 0,-4 0-6 15,0-2-2-15,0 3 9 0,-3-2-10 0,-1 1 3 0,-3 3 0 16,1-1 1-16,-2 1-6 0,-2 2-2 0,4 0 7 16,-1 3-14-16,1 3 4 0,-2 0-3 0,-1-1-1 15,3 5-4-15,-1-2 3 0,0 1 1 0,-2 3-5 16,-1-1 1-16,4 1 0 0,0-1-16 0,2 2-18 16,2-2-29-16,2 5-39 0,-3-6-45 0,3 2-55 0,-2 0-61 15,-2 2-70-15,0-2-62 0</inkml:trace>
</inkml:ink>
</file>

<file path=ppt/ink/ink45.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33.31707" units="1/cm"/>
          <inkml:channelProperty channel="Y" name="resolution" value="33.3913" units="1/cm"/>
          <inkml:channelProperty channel="T" name="resolution" value="1" units="1/dev"/>
        </inkml:channelProperties>
      </inkml:inkSource>
      <inkml:timestamp xml:id="ts0" timeString="2021-06-10T10:38:57.625"/>
    </inkml:context>
    <inkml:brush xml:id="br0">
      <inkml:brushProperty name="width" value="0.05292" units="cm"/>
      <inkml:brushProperty name="height" value="0.05292" units="cm"/>
      <inkml:brushProperty name="color" value="#FFC000"/>
    </inkml:brush>
  </inkml:definitions>
  <inkml:trace contextRef="#ctx0" brushRef="#br0">8894 13960 0</inkml:trace>
  <inkml:trace contextRef="#ctx0" brushRef="#br0" timeOffset="1687.56">6085 11561 0,'0'-19'16</inkml:trace>
  <inkml:trace contextRef="#ctx0" brushRef="#br0" timeOffset="8829.29">430 12138 0,'19'0'31</inkml:trace>
</inkml:ink>
</file>

<file path=ppt/ink/ink5.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18:29:22.703"/>
    </inkml:context>
    <inkml:brush xml:id="br0">
      <inkml:brushProperty name="width" value="0.05292" units="cm"/>
      <inkml:brushProperty name="height" value="0.05292" units="cm"/>
      <inkml:brushProperty name="color" value="#C00000"/>
    </inkml:brush>
  </inkml:definitions>
  <inkml:trace contextRef="#ctx0" brushRef="#br0">10145 4713 0,'0'-25'140,"-25"25"-109,1 0-15,-26-25-16,-99-24 16,25 24-1,0 50 1,50-1 0,-1 26-1,26 24 1,49-49-16,-50 99 15,50-99 1,-50 99 0,26 25-1,24-124 1,0 0 0,0 49-1,24 50 1,26 0-1,0-99 1,24 0 0,-74-1-16,74-24 15,-74 25-15,100-25 16,24 0 0,0-25-1,-100 1-15,125-26 16,-99 25-1,0 0 1,49-99-16,-50 0 31,-24-24-15,-50-26 0,-49 25-1,49 124-15,-24-49 16,-75 24-16</inkml:trace>
  <inkml:trace contextRef="#ctx0" brushRef="#br0" timeOffset="1166">1960 4490 0,'0'0'0,"0"-25"0,0 0 16,-25 25-1,0-25 1,0 0 0,-49 1-1,24 24 1,-49 49 0,0 26-1,-1 24 1,26 0 15,0 75-15,24-25-1,50-125-15,25 100 16,-25-99-16,25 74 16,49-24-1,0-26 1,75 26-1,0-26 1,0-49 0,0-24-1,24-100 1,-73-25 0,-51-99-1,-98-25 1,-75 99-1,-25 50 1,-25 50 0</inkml:trace>
  <inkml:trace contextRef="#ctx0" brushRef="#br0" timeOffset="10798.99">1290 6424 0,'-25'25'31,"25"0"16,0 0-32,0 0-15,25 49 0,-25 50 16,0-99-16,0 99 31,0-99-31,25 99 16,-1 25 0,-24-25-1,25 24 1,0-24-1,0-24 1,-25-51 0,25 1-1,-25-25 1,0-1 0,0 1-1,24 0 1,-24 0-1,25 0 1,25-1 15,-25 1-15,24-25 0,51 0-1,-26-25 1,50 25-1,-25-24 1,25 24 0,50 0-1,-1-25 1,-24 25 0,50 0-1,-26 25 1,-49-25-1,50 0 1,24 0 15,-74 0-15,1 0 0,-76 0-16,100 24 15,-124-24-15,49 0 16,50 0-1,-99 0-15,99 0 16,-99 0-16,74 0 16,50 0-1,-124 0-15,99 0 16,-100 0-16,76 0 16,73 0-1,-73 0 1,-1 0 15,25 0-31,25 0 31,-25 0-15,0 0 0,-50 25-1,25-25 1,-49 0-1,0 0 1,24-25 0,0 25-1,26-24 1,-51 24 0,26-25-1,49 0 1,-25 0-1,-25 25 1,-24 0 15,-25 0-15,24-25 0,1 25-1,-25-24 1,0-1-1,-25 0 1,0-25 0,24-24-1,-24 0 1,0 49-16,-24-50 16,24 51-16,-50-76 15,0 1 1,1 0 15,-1 0-31,25 24 31,0-24-15,1 49 0,24 26-16,-25-26 15,25 25-15,0 0 16,0-24-1,-25-1 1,25 25 0,-25 1-1,25-1-15,-25 25 16,1-25 0,-1 25-1,0-25-15,-25 25 16,-24-25-1,24 25 1,-49 0 15,-25 0-15,0 0 0,-74 0-1,49 25 1,-50-25-1,51 0 1,-26 25 0,25-25-1,-25 0 1,-24 25 0,24-25-1,1 25 1,98-25 15,-49 0-31,0 0 31,50 24-15,-50-24 0,25 0-1,-75 0 1,100 0-1,-75 25 1,25-25 0,25 0-1,-25 25 1,24-25 0,-49 0-1,1-25 1,24 25-1,-50 0 1,75 0 15,24 0-15,1 0 0,-50 0-1,0 25 1,25-25-1,-1 25 1,-24 0 0,0-25-16</inkml:trace>
  <inkml:trace contextRef="#ctx0" brushRef="#br0" timeOffset="58259">7863 11162 0,'0'0'0,"0"25"0,0 0 16,0 0-16,0-1 15,-25 26 1,25 0 0,0-26-16,0 26 15,-25-25-15,25 24 16,25 1-1,-25-25 17,25 0-17,-25-1 1,25 1 0,-50 50-1,0-26 1,0 1-1,1-1 1,-1-24 0,25 25-1,25-25 1,-25 24 0,24-24-1,1 0 1,-25 0 15,0 49-15,0-24-1,0 24 1,-25-24 0,25-1-1,0 1 1,25-25-1,0 24 1,0-24 0,0 0-1,-1 0 1,-24 0 0,25-25 15,-25-25 0,25 25-15,0-25-1,0 25 1,24 0 0,26 0-1,-1 25 1,-24 0-1,24-1 1,1-24 0,-26-24-1,1-1 1,-1 0 0,-24 0-1,25 50 16,-25-25-31,24 25 32,1-25-17,-50 25-15,74-50 16,-49 25-16,0 0 16,0 0-16,24-25 15,-24 25-15,0-25 16,25 0-1,-1 1 1,-24-26 0,-25 25-1,0 0 1,0 1 0,0-1-1,0 0 1,25-25-1,-25 1 17,0-26-17,0 26 1,0-26 0,0 50-16,0-49 15,0 49-15,0-49 16,-25-25-1,25 24 1,-25 1 0,25 24-1,0 25-15,0 1 16,-25 24 0,25-25-16,0 0 15,0 0 1,0-24 15,0-26-15,0 50-16,-24-49 15,24 49-15,0-49 16,0 49-16,0-50 16,-25 51-16,25-26 15,0 25 1,-25 0-16,25 1 15,0-1 32,-25 25-31,25-25 0,0 0-1,0 0-15,0-49 16,0-25 15,-25 49-15,25 25-16,-25 1 15,1 24-15,24-25 16,-75 25 0,26 25-1,-51-1 1,51 1-1,24-25-15,-25 0 16,26 0-16,-26 0 16,0-25-1,26 1 1,-26-26 0,0 25-1,1 0 1,-1 1 15,-24 24-15,24 24-1,1 26 1,-26-25 0,25 0-1,1-25 1,24 0-1,-25 0 1,26 0 0,24 24-1,-25 1 1,0 25 0,0 49-1,25 25 1,25 99 15</inkml:trace>
  <inkml:trace contextRef="#ctx0" brushRef="#br0" timeOffset="70006.98">9624 10840 0,'-25'-25'0,"25"50"94,0-1-94,0 1 16,25 50-1,-25 98 1,25 75 0,0-74-1,24 24 1,26 1-1,-50-50 1,24-25 0,-49-25-1,0-49 1,0-1 0,0-24-1,0 0 16,25-25 32,0 0-47,0 0-1,24 0 1,1-25-1,-25 25-15,74-25 16,-74 25-16,24 0 0,26-25 16,74-24-1,24-1 1,-123 50-16,74-25 16,-75 25-16,125-24 15,0-1 1,-125 25-16,100-25 15,-124 25 1,124 0-16,-25 0 31,-99 0-31,99 0 16,-75 25-16,26-25 16,73 0-1,-48 0 1,24-25-1,-25 25 1,-74-25-16,49 0 16,-49 25-16,0 0 15,49-25 1,-24 1 0,-1-26-1,-24 50 1,-25-50-1,25 1 1,-25-1 15,-25-49-15,0 0 0,1 0-1,-26-50 1,0 25-1,26 99-15,-26-74 16,50 74-16,-50-50 16,1 1-1,-1 49 1,1 25 0,-26 0-1,50 0-15,-49 0 16,24 0-16,-74 0 15,0-25 1,-74 1 15,148 24-31,-74-25 16,99 25-16,-148 0 16,-1-25-1,124 25-15,-148 0 16,173 0-16,-124 0 15,100 0-15,-150 25 16,150 0-16,-26-25 16,-98 49-1,24-49 1,25 0 0,49 0-1,51 0-15,-26-25 31,25 25-31,0-24 0</inkml:trace>
  <inkml:trace contextRef="#ctx0" brushRef="#br0" timeOffset="71192.98">12576 11609 0,'0'0'16,"25"0"-16,0 0 0,24 0 16,26 0-1,-1 0 1,-49-25-1,49 0-15,-49 25 16,49-50-16,50-49 31,-49-25-15,-1-50 0,-49 1-1,0-50 1,-50 24-1,0 26 1,25 123-16,-49-124 16,24 125-16,-25-75 15,-49-100 1,-25 76 0,-25 24-1,124 74-15,-123-49 16,98 49-16,-124-49 15,150 74-15,-125-74 16,99 74 0,-99-74-1,100 74-15,-175-99 16,175 99-16,-100-74 16,75 74-16,-199-124 15,198 125-15,-98-51 16,-75 1-1,0-1 1,124 26-16,-75-1 16,125 25-16,-199-24 15,25-1 1,-25 0 0,50 26-1,173 24-15,-173-25 16,173 25-1,-99 0-15,-49 0 16,74 0 15,99 0-31,-124-25 16,125 25-16,-76 0 16,51 0-16,-100-25 15,124 25-15,-25 0 0,-49-25 16,-25 25-1,25-49 1,25 24 0,24-25-1,25-24 1</inkml:trace>
  <inkml:trace contextRef="#ctx0" brushRef="#br0" timeOffset="71840.98">7913 6970 0,'-25'-25'15,"0"25"1,0 0 0,0-24-1,-24 24 1,-50 49 0,-50 26-1,50-26 1,-25 50-1,24-24 1,76-50-16,-26 24 16,25-24-1,25 0 1,25 0 0,0-1-1,24 51 1,1 24-1,0 25 1,-26-99-16,51 148 31,-50-123-31,49 49 16,50 50 0,223 174-1</inkml:trace>
</inkml:ink>
</file>

<file path=ppt/ink/ink6.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18:30:57.392"/>
    </inkml:context>
    <inkml:brush xml:id="br0">
      <inkml:brushProperty name="width" value="0.05292" units="cm"/>
      <inkml:brushProperty name="height" value="0.05292" units="cm"/>
      <inkml:brushProperty name="color" value="#C00000"/>
    </inkml:brush>
  </inkml:definitions>
  <inkml:trace contextRef="#ctx0" brushRef="#br0">18479 4291 0,'0'0'0,"-24"0"16,-1 0 15,25-25 1,-25 25-32,25 25 15,25-25 32,0 0-16,-1 25-15,1-25-16,25 0 31,0 0-15,49 25-1,0-25 1,25 0 0,-50 25-1,-49-25-15,74 0 16,-74 0-16,50 24 16,-1 1-1,50-25 1,-25 25-1,25-25 1,0 25 15,-24-25-15,-26 25-16,25-25 31,-24 24-15,24-24-1,-25 0 1,25 25 0,-24-25-1,24 0 1,-25 0 0,26 0-1,-26 25 1,25-25-1,-24 0 1,-50 0-16,74 0 16,-74 0-16,74 0 15,-25 0 1,25 25 15,25-25-15,-24 0-1,73 0 1,-49 0 0,-74 0-16,49 0 15,-74 0-15,99 0 0</inkml:trace>
  <inkml:trace contextRef="#ctx0" brushRef="#br0" timeOffset="1831">918 4986 0,'25'0'63,"-1"0"-32,26 0-15,-25 0-16,24 0 0,299 25 31,-125-50-31,25 0 16,0-25 15,-50 1-16,26-26 1,-51 1 0,-148 74-16,124-50 15,-124 50-15,0 0 32,-1-25-17,51 25 16,-50 0-31</inkml:trace>
  <inkml:trace contextRef="#ctx0" brushRef="#br0" timeOffset="22298">744 6921 0,'0'24'109,"25"-24"-109,0 0 16,0 25-1,-1-25-15,1 0 0,124 25 16,49-25 0,26 0-1,-26 0 1,-49-25 15,0 0-15,0-24-1,-25 24 1,24 25 0,-24 0-1,-24 0 1,24 0-1,-25 0 1,0-25 0,25 0-1,-74 25 1,24-25 0,1 25-1,49-24 1,-50 24 15,0 24-15,1-24-1,-50 25 1,24-25 0,-24 0-1,-25 25-15</inkml:trace>
  <inkml:trace contextRef="#ctx0" brushRef="#br0" timeOffset="31210">13469 6921 0,'25'0'47,"0"0"-47,-1 0 15,1 0 1,50 0 0,-1 0-1,25 24 1,-24-24 0,-75 25-16,74-25 15,-49 0-15,0 0 0,74 25 16,50-25-1,24 0 1,-24 0 0,25 0-1,-125 0 1,1 0 15,0 0-15,-1 0-1,26 0 17,-1 0-1,0 25-15,50-25-1,174 0 1,49 0-1,-272 0 1,-26 0 0,75 0-1,-49 0 1,49-25 0,-25 25-1,-74 0-15,25 0 16,-26 0-16,1 0 31,25 0-31</inkml:trace>
  <inkml:trace contextRef="#ctx0" brushRef="#br0" timeOffset="32314">18901 6995 0,'0'-25'16,"25"25"31,0 0-31,0 0-16,-1 0 15,26 0-15,99 0 16,49 25 15,1-25-31,49 0 31,-124 0-15,-25 0 0,-74 0-1,0 0 1</inkml:trace>
  <inkml:trace contextRef="#ctx0" brushRef="#br0" timeOffset="45025">17810 7615 0,'0'-25'15,"0"50"-15,-25-50 16,25 0 0,-25-24-16,-24 24 31,-1 0-15,25 25-1,0 0-15,-24 50 16,24-25-16,0 24 15,-25 50 1,26 25 0,24-24-1,74-26 1,25 1 0,50-75-1,0-25 1,-75-75-1,-74 1 1,-24 25 0,-51-1 15,1 26-15,-1 49-16</inkml:trace>
  <inkml:trace contextRef="#ctx0" brushRef="#br0" timeOffset="45341">18281 7937 0,'25'0'0,"-25"25"47,25-25-47,-25 25 16,0 50-1,0-51 1,0 1-16,0 0 0,0 49 16</inkml:trace>
  <inkml:trace contextRef="#ctx0" brushRef="#br0" timeOffset="45624">18678 7565 0,'0'25'0,"0"-50"0,-25 50 15,25 0 1,0 0-1,25 24 1,0 26 0,0-1-1,-1 50-15</inkml:trace>
  <inkml:trace contextRef="#ctx0" brushRef="#br0" timeOffset="45975.01">19075 7218 0,'25'0'16,"-25"25"-1,24 0 1,-24 0-16,25 24 16,50 100-1,-26 49 1,1 1-1,-75-50 1,0 49 0</inkml:trace>
  <inkml:trace contextRef="#ctx0" brushRef="#br0" timeOffset="46441">17413 7193 0,'0'0'0,"-25"0"16,0 25-1,0 0 1,1 0-16,-26 24 16,0 75-1,50-99-15,-49 99 16,49-74-16,0 49 16,49 50-1,75 49 1,224 50-1</inkml:trace>
  <inkml:trace contextRef="#ctx0" brushRef="#br0" timeOffset="47158">20042 7144 0,'0'0'0,"-25"25"0,1-25 15,-1 49 1,-50 75-1,26 25 1,24 49 0,25-49-1,25-25 1,0-99-16,74 124 16,-74-124-16,173 99 15</inkml:trace>
  <inkml:trace contextRef="#ctx0" brushRef="#br0" timeOffset="47625">20613 7491 0,'0'0'0,"0"-25"0,-25 25 15,0-25 1,-25 25 0,-24 0-1,-25 50 1,0 49-1,49-24 1,50 49 0,25-50 15,74-24-15,75-50-1,-50-100 1,-50 1-1,-49 74-15,-25-74 16,0 74-16,-50-24 16,-99 148-1</inkml:trace>
  <inkml:trace contextRef="#ctx0" brushRef="#br0" timeOffset="47841">21059 7937 0,'25'0'0,"-50"0"32,25 25-32,0 0 15,-25 0 1,1 25-1,24 24 1,-25 25-16</inkml:trace>
  <inkml:trace contextRef="#ctx0" brushRef="#br0" timeOffset="48110">21456 7491 0,'0'0'16,"0"25"15,-25 0-31,25-1 16,0 51-1,-25 49 1,50 149 0</inkml:trace>
  <inkml:trace contextRef="#ctx0" brushRef="#br0" timeOffset="48408">21704 7094 0,'0'0'16,"25"0"-16,0 0 31,-25 25-16,49 0 1,-24 0-16,25 49 16,49 124-1,-49 1 1,-26-26 0,-48 100-16</inkml:trace>
  <inkml:trace contextRef="#ctx0" brushRef="#br0" timeOffset="54540">3423 6152 0,'0'0'15,"-25"-25"-15,0 25 16,1-25 0,-1 25-1,25-25-15,-50 25 16,50-25-16,-25 1 16,-24 24-1,-1-25 1,1 25-1,-1 0 1,0 25 0,26-25-16,-26 24 15,25-24 1,-24 50 0,-1 0-1,0-1 1,1 50-1,-1 1 1,25-26 0,25 0-1,-25 50 1,50-49 0,-25-1-1,25-49-15,0 25 16,-25-25-16,0-1 0,25 1 15,49 50 1,-24-26 0,24-24-1,1 25 17,-1-26-17,0-24 1,-24 0-1,0 0-15,-1-24 16,-24 24-16,0-25 16,49 0-1,1-25 1,-26-24 0,1 24-1,-50 26-15,25-101 16,-25 101-16,0-125 15,0 0 1,-50-25 0,-24 75-1,-26-25 17,26 75-17,-75 24-15</inkml:trace>
  <inkml:trace contextRef="#ctx0" brushRef="#br0" timeOffset="62939.01">7144 9922 0,'0'-25'15,"0"0"32,0 50 63,0 0-95,0 0-15,25 173 16,-25-24 0,24 24 15,-24-49-16,25 0 1,-25 24 0,25 1-1,-25-50 1,0-99 0,0 25-1,0-1 1,0-24-1</inkml:trace>
  <inkml:trace contextRef="#ctx0" brushRef="#br0" timeOffset="64324">7144 9748 0,'0'-25'0,"-25"25"31,0 0 0,50 0 0,-25 25-15,74-25 0,26 25-1,148-25 1,-100 0-1,125 0 1,-99 0 0,24 0-1,-74-25 17,-49 25-17,-1-25 1,1 1-1,-26-1 1,1 25 0,-25 0-1,-50 0 17,25 25-17,0-1 1,0 1-1,0 50 1,0 24 0,0 0-1,0-74-15,0 99 16,25-99 0,-25 99-16,24 0 31,1 0-16,-25-25 1,25 0 0,-25-74-16,25 74 15,0 0 1,-1 1 0,-24-26-1,25 25 1,-25 1-1,0-51 1,0 1 0,25-1-1,-25-24 1,0 25 15,0-25-15,-25-25-1,25 24 1,-49-24 0,-26 25-1,-24 0 1,-25-25 0,-25 0-1,0 25 1,1-50-1,123 25-15,-74 0 16,74 0-16,-75-25 16,-24 0-1,-24 25 1,24 0 0,0 0 15,49 0-16,-49-24-15</inkml:trace>
  <inkml:trace contextRef="#ctx0" brushRef="#br0" timeOffset="71055">9649 10443 0,'-25'0'31,"25"-25"0,0 50 0,25 0-31,-25-1 0,25 1 16,49 124 0,1-50-1,24 0 1,-25-49-1,50-50 1,25-50 0,99-74-1,50 0 1,148-74 0,-49 49-1,347-99 16</inkml:trace>
  <inkml:trace contextRef="#ctx0" brushRef="#br0" timeOffset="75704">15825 12998 0,'-24'24'16,"24"-48"15,-25 24-16,50 0 32,-25 24-31,24-24 15,1 0-15,0 0-1,-25 25-15,25-25 16,0 0 0,24 0-1,1 0 1,-1 0 0,51 25-1,-51-25 1,50 0-1,-24 25 1,24-25 0,-49 0-1,24 0 1,-49 0 0,25 0-1,-1 0 16,-24 0-15,0 0 0,24 0-1,-24 0 1,25-25 0,-1 25-1,1 0 1,-25 0-1,0 0 1,-1-25 15,1 25-15,0 0 15,0 0-15,0 0-1,-1 0 1,26 25 0,24-25-1,-49 0 1,0 0-16,0 0 16,0 0-16,-1 0 15,1 0 32,-25-25-16,25 25 1,0 0-1,0 25-16,0-25 1,-1 0 0,1 0-1,0 25 1,0 0 0,0-25-1,-1 0 1,1 0 15</inkml:trace>
  <inkml:trace contextRef="#ctx0" brushRef="#br0" timeOffset="77275">18554 13072 0,'0'0'0,"0"25"31,25-25 16,0 0-47,-1 0 16,26 25-16,-25-25 0,148 0 15,-123 0-15,173 24 31,100-24-15,98 25 0,-73-25-1,-100 0 1,-25 0 0,-124 25-1,-74-25 1,0 0-1,-50 0 17,25 25 30</inkml:trace>
</inkml:ink>
</file>

<file path=ppt/ink/ink7.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18:32:50.994"/>
    </inkml:context>
    <inkml:brush xml:id="br0">
      <inkml:brushProperty name="width" value="0.05292" units="cm"/>
      <inkml:brushProperty name="height" value="0.05292" units="cm"/>
      <inkml:brushProperty name="color" value="#C00000"/>
    </inkml:brush>
  </inkml:definitions>
  <inkml:trace contextRef="#ctx0" brushRef="#br0">1860 4167 0,'0'0'0,"-24"0"16,24-25-1,-25 25 1,25-24-1,0 48 32,0 1-31,0 0-16,0 25 16,0 74-1,0 24 1,0 26-1,25 25 1,-25 24 0,24-124-1,-24-74 1,0 74 0,0-74-16,0 0 15,25 24 1,-25-24-1,0 0 1,0 0 0,0-1-1,0 1 1,0 25 15,25-25-15,0-1-1,0-24 1,24 25 15,-24-25-31,0 0 0,0 0 16,-1 0-16,26 0 16,49 0-1,0 0 1,1 0-1,24-25 1,-25 25 0,-74 0-16,99 0 15,-99 0-15,24 0 16,-24 0-16,49 0 16,-49 0-16,25 0 15,49-24 1,-49 24-1,-1 0-15,26 0 16,-51 0 0,26 24-16,49-24 15,0 25 17,-24 0-17,-1-25 1,1 0-1,24 0 1,-49 0 0,24 0-1,-24-25 1,49 25 0,0 0-1,-25 0 1,1 0-1,-1 0 1,-24-25 15,49 25-31,-49 0 32,-26 0-17,1 0-15,25 0 16,-50-24-16,74 24 15,-24 0 1,24-25 0,1 25-1,-1 0 1,1 0 0,-26-25-1,-24 25-15,25 0 16,-26 0-1,26 0-15,49 0 16,0-25 0,-24 25-1,-1 0 17,1 0-17,-1 0 1,1 0-1,-1 0 1,0 0 0,1-25-1,-26 25 1,-24 0 0,0 0-1,0 0 1,0 0-16,-1 0 15,26 0 1,24 25 0</inkml:trace>
  <inkml:trace contextRef="#ctx0" brushRef="#br0" timeOffset="1600">6350 5507 0,'25'0'47,"0"0"-32,-1 0 1,1 0-1,50 0 1,24 0 0,0-25-1,-74 25-15,74 25 16,-74-25-16,74 0 16,0 24-1,25-24 1,-99 0-16,74 0 15,-74 0-15,50 0 16,-51 0-16,100 0 16,-99 0-16,124 0 15,-25 0 17,25 0-17,-124 0-15,99-24 16,-99 24-16,74 0 15,25 0 1,0-25 0,-25 25-1,0 0 1,50 0 0,-75 0-1,51 0 1,-101-25-16,76 25 15,-76 0-15,51 0 16,-50 0-16,74 25 31,-74-25-31,49 0 0,25 0 32,50 25-17,-25-25 1,0 0-1,-99 0-15,173 0 16</inkml:trace>
  <inkml:trace contextRef="#ctx0" brushRef="#br0" timeOffset="4302">9847 5531 0,'25'0'16,"0"0"-1,0 0 1,0 0-16,24 0 16,26 0-1,74 0 1,-1 25 0,1-25-1,25 0 1,-25 25-1,-100-25-15,100 0 16,-99 25-16,74-25 16,74 0-1,-49 25 17,-99-25-32,74 0 15,-100 0-15,51 0 16,-1 0-16,50 0 15,-74 0-15,74 0 16,25 0 0,0 24-1,-100-24-15,100 0 16,-124 0-16,99 0 16,0 0-1,49 0 1,-73 0-1,49 0 1,-25 0 15,24 0-31,-24-24 32,0 24-17,-24 0 1,24 0-1,-50 0 1,50 0 0,-74 0-1,24 0 1,1 24 0,-26-24-1,1 0 1,-1 0-1,-24 0 1,0 0 0,0 0-1,-25-24 48,25-1-63,-25 0 15,0 0 1,0 0 0,-25-74-1,25 50 1,-25-51 0,25 76-16,-25-51 15,25 50-15,0-24 16,-25-75-1,25 25 1,0-1 15,-24 1-31,-1 0 32,0 24-17,25 26 1,0-26-1,-25 26 1,0-1 0,1-24-1,-1 24 1,0 25 0,25 1-16,-25-1 15,0 25 16,1 0-31,-26 0 16,-49 0 0,-75 0-1,50 0 17,-50 0-17,-98-25 1,24 25-1,-50-25 1,25 0 0,0 25-1,224 0-15,-224 0 16,198 0-16,-123 0 16,-125 25-1,26 0 1,73 0-1,-48 0 1,73-25 15,1 24-31,148-24 16,-173 25 0,173-25-16,-173 25 15,25-25 1,-26 25-1,26-25 1,-75 0 0,75 25-1,148-25-15,-148 0 16,148 0-16,-99 24 16,-99-24-1,50 0 1,-1 0-1,-24 0 1,49-24 0,26 24-1,98 0-15,-99-25 32,99 25-32,-74 0 15,-74 0 1,24 0-1,-49 0 1,25 25 0,148-25-16,-148 24 15,148-24-15,-74 0 16,-74 0 0,123 0-16,-49 25 15,75-25-15,-1 0 0,-49 0 16,-75 25-1,124-25-15,-123 0 16,123 0-16,-74 0 31,-74-25-15,173 25-16,-124 0 16,124 0-16,-99 25 15,-49-25 1,148 0-16,-124 0 15,99 0-15,-49 0 16,-25 0 0,50 0-16,-25 0 15,74 0-15,0 0 0,-49 0 16,-50 0 0,74 0-16,-74 0 15,74 0-15,1 0 0,-75 0 16,-100 25-1,200-25-15,-125 0 16,124 0-16,-74 0 16,24-25-1,1 0 17,-1 0-32</inkml:trace>
  <inkml:trace contextRef="#ctx0" brushRef="#br0" timeOffset="26723">11931 13246 0,'0'0'0,"0"-25"47,0 0-32,25 25 32,0 0-47,-1 0 16,1-25-16,99 0 15,25 1 1,74 24 0,-74-25-1,-99 25-15,74 0 31,-99 0-31,49 0 16,-24 0 0,-26 0-1,-24 25 1,0-50 31,-24 50-16</inkml:trace>
  <inkml:trace contextRef="#ctx0" brushRef="#br0" timeOffset="30110">7193 14412 0,'0'24'125,"25"-24"-110,0 50-15,0-25 0,0 24 16,-25-24-16,49 25 15,-24-25 1,0-25 0,0-25-1,24 0 1,-24 25-16,49-74 16,-49 74-16,25-50 15,49-24 16,-74 74-15,24-25-16</inkml:trace>
  <inkml:trace contextRef="#ctx0" brushRef="#br0" timeOffset="31176">9128 14486 0,'0'-25'31,"0"50"-15,25-25-1,0 25 17,0-25-32,-25 25 15,49-1 1,-24 1-1,0 0 1,0 0 0,-1-25 15,1 0 0,0-25-31,0 0 16,24 0 15,100-74-15,0 25-1,-124 74-15,49-25 16,-74 0-16,25 25 0,0 0 16,-50 50-1</inkml:trace>
  <inkml:trace contextRef="#ctx0" brushRef="#br0" timeOffset="32043">11609 14287 0,'0'0'0,"0"-24"0,0 48 109,24 1-93,-24 0-16,25 25 15,25 49 1,-25-74-16,-1-25 31,1 25-15,0-25-1,25-25 1,74 0 0,24-49-1,-23 24 1,-76 50-16,75-75 15,-99 75-15,25-24 16,-1-1 0,-24 25-1,0 0 1,0 0 0</inkml:trace>
  <inkml:trace contextRef="#ctx0" brushRef="#br0" timeOffset="35159">7541 14263 0,'0'0'0,"0"-25"16,-25 25 0,25-25-1,-50-25 1,25 26-1,25-1-15,-24 0 16,-1 25-16,0 0 16,0 0-1,-49 0-15,-25 25 16,-25 0 0,24 24-1,1 1 1,49 24 15,-24 26-15,0 48-1,24-24 1,0 100 0,26-76-1,-1-123-15,25 74 16,0-74-16,-25 74 15,50 26 1,0-26 0,24 0-1,26 0 1,-26-49 0,50 49-1,1-25 1,-26-49-1,1 25 17,-1-25-17,0-1 1,50-48 0,-24-26-1,24 0 1,0-24-1,-50 0 1,0-1 0,-24 1-1,-25-75 1,-25 0 0,0 0-1,-25 124-15,0-148 16,25 148-1,-49-99 1,-26-74 0,-24 49-1,-25 50 1,0 24-16</inkml:trace>
  <inkml:trace contextRef="#ctx0" brushRef="#br0" timeOffset="36609">9203 14287 0,'-25'-24'0,"50"48"0,-75-48 15,25 24-15,0 0 16,1 0-16,-51-25 16,50 25-16,-99 0 15,25 0 1,-25 49 15,-25 26-15,75-25-1,-25 49 1,-1 50 0,51-25-1,24 24 1,-25 26-1,50 0 1,0-25 0,0-50-1,25 50 1,0-50 15,0-74-31,0 24 0,-25-24 0,49 49 16,26-24-1,-51-50 1,51 50 0,-50-50-16,49 49 15,50-24 1,0-25 0,99-25-1,-99-24 1,25-51-1,-25-24 1,-74 0 0,-1 0-1,-73-173 1,-26 24 0,-49 50-1,0 49 1,24 75 15,-49-25-31</inkml:trace>
  <inkml:trace contextRef="#ctx0" brushRef="#br0" timeOffset="38925">10021 14238 0,'0'0'0,"-25"0"15,25-25 1,0 50 0,-25-25-1,25 74 1,0 26-1,-24 24 1,24 0 0,-25 24-1,25-24 1,0-49 0,0 49-1,0-50 1,0-49-16,0 25 15,0-26-15,0 1 16,0 0-16,0 50 31,25-26-15,-25 26 0,24-26-1,-24 26 1,25-26-1,0 1 1,-25-1 0,50 26-1,-25-26 1,-1 26 0,1-26-1,25-24 1,-25 0 15,49 0-15,0-25-1,1 0 1,24 0 0,0-25-1,0 25 1,-74 0-16,74 0 15,-74 0-15,25 0 0,24 0 16,-49 0-16,49 25 16,-24-25-16,49 0 15,-74 0-15,74 25 16,25-50 0,0 25 15,-24 0-31,-1 0 15,-74 0 1,74 0-16,-74 0 16,99 0-1,0-25 1,-25 0 0,25 0-1,-50 1 1,26-1-1,-51 0 1,-49 0-16,50-24 16,-50 24-16,49-25 15,-24-49 1,0-25 0,-25 25-1,0-25 1,25 0 15,-25-25-31,0 0 31,-25 124-31,25-124 16,-25 125-16,0-100 16,1 0-1,-1 49 1,0 1-1,0-1 1,0 1 0,1 49-1,-1 0 1,-50 0 0,-24 25-1,-74 0 1,-100 25-1,-25 0 17,50 0-17,-25 24 1,-74 26 0,49-1-16</inkml:trace>
  <inkml:trace contextRef="#ctx0" brushRef="#br0" timeOffset="40602">13543 16570 0,'0'24'0</inkml:trace>
  <inkml:trace contextRef="#ctx0" brushRef="#br0" timeOffset="41509">5333 16197 0,'-25'0'0,"25"-24"0,0-1 32,0 0-17,0 50 32,25-25-47,-25 25 16,0 24-1,25 75 1,24 50 0,1 49-1,-25-173-15,0 74 16,-25-99-16,49 123 15,-49 1 1,0-99 0,-25-25-16</inkml:trace>
  <inkml:trace contextRef="#ctx0" brushRef="#br0" timeOffset="43425">5184 16049 0,'0'0'0,"0"24"0,-25-24 16,50 0 0,0 0-1,0 0 1,49 25 0,75 0-1,74 0 1,50 0-1,0-25 1,74-25 15,-74 0-15,50 25 0,-51 25-1,-48-25 1,73 0-1,-49 0 1,-198 0-16,74 25 16,-74-25-16,98 49 15,26-24 1,49 0 0,-24-25-1,-50-25 1,-1 25 15,51 0-15,49-25-1,-74 25 1,24-25 0,-24 25-1,-1 0 1,50-24-1,25 24 1,-24-25 0,-26 0-1,-148 25-15,173 0 16,-173-25-16,98 25 16,125-25-1,-25 25 1,-24-49-1,-51 49 1,-148-25 0,149 25-1,-125 0-15,75-25 16,75 25 0,-50 0-1,-50 0 1,-50 0-1,1 0 1,-25-25 0,0 25-1,-25 25 48,24-25-48,-24 25-15,0 0 16,0 0 0,25 74-1,0 50 1,-25 0 0,25 24-1,-25-123-15,25 74 16,-25-75-16,0 51 15,0 73 1,0-49 0,0-49-1,0-51-15,0 26 16,0-25 0,0 0-1,-25-25 16,25 24-31,-50-24 16,25 0 15,-74-24-15,-25 24 0,-149 0-1,75 0 1,-25 24-1,148-24-15,-222-24 16,247 24-16,-173 0 16,-100-25-1,150 0-15,-199 0 16,272 25-16,-173 0 16,-247-25-1,197 25 1,50 0 15,-148 0-31,197 0 31,-73 0-15,24-24 0,0-26-1,75 25 1,-50 25-1,-25-25 1,49 25 0,26 0-1,24 0 1,1 25 0,-100 25-1,99-25 1,-49-1-1,49-24 1,-24 0 15,-1-24-15,51-1 0,-100-50-16</inkml:trace>
  <inkml:trace contextRef="#ctx0" brushRef="#br0" timeOffset="45757">13692 16644 0,'-25'0'16,"50"0"15,0 0-31,0 25 15,0-25 1,123 25-16,-98-25 16,148 49-1,-148-49-15,149 0 16,173 0 0,74-74-1,100-25 1,-224 49-1,199-124 1,0-24 0,-25-75-1,-124 25 1,-49-25 0,49-149-1,-25-148 1,-198 173-1,-25-49 1,0-125 15,-75 125-15,-24-51 0,0-247-1,-25 248 1,-74-149-1,-1 149 1,-49 0 0,-99-223-1,74 247 1,-24 26 0,-51-100-1,26 149 1,-50-99-1,49 99 1,-49-49 15,25 124-15,173 222-16,-173-197 16,149 247-16,-100-148 15,-123-75 1,48 50-1,-48 24 1,24 25 0,75 75-1,-26 25 1,175 49-16,-100 0 16,124 0-1,-74 25-15,74-24 0,-25 24 0,26 0 0,-100-25 16,24 0-1,51 25 1,49 25 15,0 0-15,0-1 0,0 1-1,0 25 1,25-25-1,-1-25 17,-24 24-17,-24-24 32,24 25-47,0 0 16,0 0 15,-25 49-31,25 1 31,-25 49-15,25 25 0,0-50-1,0 0 1,-25 50-1,-24-50 1,49-25 0,-25 50-1</inkml:trace>
  <inkml:trace contextRef="#ctx0" brushRef="#br0" timeOffset="47134">14461 3795 0,'0'0'0,"0"-25"16,0 1 0,0-1-1,0 0 1,0 50 31,0 0-32,0-1 1,0 1-16,0 74 16,0 25-1,-25 0 1,25-24 0,0-26-1,0-24 1,0-26-1,25-48 17,0-1 46,0 25-63,0 0-15,-25-25 16,24 25-16,51-50 16,49 1-1,25-1 1,-125 25-16,76-24 16,-76 49-16,1-25 15,-25 0-15,25 25 16</inkml:trace>
</inkml:ink>
</file>

<file path=ppt/ink/ink8.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18:34:00.831"/>
    </inkml:context>
    <inkml:brush xml:id="br0">
      <inkml:brushProperty name="width" value="0.05292" units="cm"/>
      <inkml:brushProperty name="height" value="0.05292" units="cm"/>
      <inkml:brushProperty name="color" value="#C00000"/>
    </inkml:brush>
  </inkml:definitions>
  <inkml:trace contextRef="#ctx0" brushRef="#br0">1067 6350 0,'0'0'0,"0"-25"16,24 25-1,1 0 17,25 0-17,24 25 1,50 0-1,-25 24 1,1-24 0,-51-25-1,-24 0-15,25 0 16,-25-25-16,-1 25 16,1-24-1,25-1 1,24 50-1,-24-25 1,49 49 0,25-24-1,-25-25 1,25-25 15,-99 25-31,49-49 16,-49 24-16,50-25 15,-51 25-15,26-24 16,-25 49-16,74-50 16,-24 50-1,24 25 1,0 25 0,0-26-1,-24 1 1,24-25-1,0-25 1,-49 1 0,-26 24-16,1 0 15,0 0 1,25 0 0,-1 0-1,51 49 1,-1 1-1,-25-1 1,-49-49-16,49 0 16,-49 0-16,0 0 15,49-49 1,-49-1 0,0 25-1,25 25 1,-1 50-1,1-25 1,74 24 0,-99-49-16,74 25 15,-74-25 1,49 0-16,-49-25 16,24 25-1,-24-24-15,0 24 16,25-25-1,-25 0 1,24 25 0,1 25-1,-25-25-15,49 25 16,-49-1-16,0-24 16,49 0-1,-49 0 1,24-24-1</inkml:trace>
  <inkml:trace contextRef="#ctx0" brushRef="#br0" timeOffset="3299.99">11286 5432 0,'-25'0'0,"25"-25"15,0 1 1,-24-1 0,-1 0-1,0 0 1,-25 0 0,1 1 15,24 24-31,-25 0 15,25 0-15,-24 0 16,-50 24 0,24 26-1,1 0 1,24-1 0,1 26-1,24-1 1,0 0-1,0 1 1,25-50-16,25 49 16,-25-49-1,25 25-15,0-1 16,49 26 15,-49-1-15,49-49-1,1 0 1,49-50 0,-25 0-1,25-49 1,-99 74-16,49-75 16,-74 50-16,25 1 0,0-51 15,0-24 1,-25-25-1,-25 49 1,-25 1 0,1 24-1</inkml:trace>
  <inkml:trace contextRef="#ctx0" brushRef="#br0" timeOffset="4250">12526 5432 0,'0'0'0,"0"-25"0,0 1 16,-24 24-1,24-25 1,-25 0 0,0 25-16,-25 0 15,26 0 1,-26 0-16,-49 0 16,-1 25 15,76-25-31,-76 49 15,76-24-15,-76 25 16,26 24 0,0 25-1,24-24 1,25 24 0,0-49-1,25-25-15,0 49 16,0-49-16,25 24 15,25 51 1,-25-51 0,24 1-1,26-1 1,49-24 15,0 0-15,0-50-1,0 0 1,-25-49 0,-49 0-1,-1-75 1,-49 25 0,-25 99-16,-24-99 15,49 99-15,-75-49 16,51 49-16,-100-99 15</inkml:trace>
  <inkml:trace contextRef="#ctx0" brushRef="#br0" timeOffset="22447.99">20910 6747 0,'0'0'0,"-24"0"31,24-25-15,-25 0 31,25 0 31,-25 1-78,0 24 16,0-25-16,-49-25 15,-50-24 1,99 74-16,-49 0 16,49 0-16,-25 0 15,-49 25 1,25-1-1,-26 26 1,26 24 0,0 26-1,24-1 1,50-25 0,-25 26-1,50-26 1,0-24 15,0-1-15,24 26-1,26-26 1,24 26 0,-25-26-1,50 1 1,-25-25-1,50-25 1,-25-25 0,-24 25-1,-51-25 1,-24 0-16,25-24 16,-26 24-16,1-25 15,25-74 1,-50 25 15,0 74-31,-25-124 16,25 125-16,-50-51 15,1-24 1,-150-50 0</inkml:trace>
  <inkml:trace contextRef="#ctx0" brushRef="#br0" timeOffset="30229.99">8930 7516 0,'-25'-25'32,"25"0"-17,-25 25 1,0-25-1,0 1 1,1-26 15,-26 50-15,-24-25 0,24 0-1,25 25-15,-24 0 16,24 0-16,0 0 15,-25 25 1,-24 25 0,24-1-1,1 26 1,49-50-16,-50 49 16,50-49-16,-25 74 15,25-74-15,-24 49 16,24-49-1,-25 74-15,25-24 16,0 24 15,25-49-15,-1 24 0,1-24-1,25-1 1,24-24-1,1 0 1,-1 0 0,50-50-1,-25 0 1,25 0 0,-25-24-1,26-51 1,-51 1-1,-49-25 1,-25 0 15,-50-25-15,1 50 0,24 99-16,-50-74 15,50 74-15,-99-50 0</inkml:trace>
  <inkml:trace contextRef="#ctx0" brushRef="#br0" timeOffset="36594.99">22572 8210 0,'-25'0'16,"50"0"31,0 0 15,0 0-46,0 0-1,-1 0-15,1 0 0,75 25 16,24-25 0,-75 0-16,100 25 15,-124-25-15,148 0 31,-148 0-31,124 0 0,-124 25 0,0-25 16,74 0-16,25 0 31,-25 25-15,-74-25-16,74 0 16,-74 0-16,25 0 15,49 24 1,-25-24-1,-24 0 1,-1 0 0,-24 0-1,0 0 17,-50 0-32</inkml:trace>
  <inkml:trace contextRef="#ctx0" brushRef="#br0" timeOffset="48477.99">13891 8136 0,'0'0'0,"0"-25"31,-25 25-31,25-25 32,25 25-32,-25 25 15,24-25 1,-48 50 0,-1 24-1,25-49-15,0 99 16,0-74-1,25 49-15,-25-74 0,0 99 16,0-100-16,24 100 16,1-24 15,-25-76-15,0 1 15,0 0 0,0 0 32,25-25-48,0 0 1,0 0-16,-1 0 0,100 25 15,50-25 1,-75 0 15,-74 0-31,99 0 16,-99 0-16,25 0 16,74 0-1,-50 0 1,25 0-1,0 0 1,50 0 0,-50 25-1,-49-25-15,49 0 16,-74 0-16,50 0 16,-1 24-1,25-24 16,-74 0-31,49-24 16,-24-1 0,0 0 15,-26 25-15,26-50-1,-25 25 1,0-24-1,-25-26 1,0 1 0,0 0-1,0-50 1,0 74 0,0-49-1,0 24 1,-25 26-1,25 24 1,-25 25-16,25-25 31,0 0-31,0 1 16,-25 24 0,0 0 15,1 0-31,-1 0 15,-50 0 1,51 24-16,-100-24 16,99 0-16,-124 25 15,-99 0 1,49 0 0,-24 0-1,74-25 1,100 0-16,-75 0 15,99 0-15,-74 24 16,-50-24 0,50 0-1,-25 0 17,49 25-17,1-25-15</inkml:trace>
  <inkml:trace contextRef="#ctx0" brushRef="#br0" timeOffset="78340">11534 9847 0,'25'0'31,"0"0"16,-25-24-47,25 24 16,-1 0-16,1 0 15,50-25 1,24 0-1,25 25 1,-25 0 0,0 25-1,1 24 1,24-24 0,-25 0-1,25-25 16,-50-50-15,1 1 0,-26-1-1,-24 1 1,25 24 0,49 50-1,0 49 1,25-24-1,0-1 1,0-74 0,25-24-1,-75-1 1,1 1 0,-26 24-1,26 50 16,-1 49-15,50 0 0,50 1-1,-75-75 1,25-25 0,0-25-16</inkml:trace>
  <inkml:trace contextRef="#ctx0" brushRef="#br0" timeOffset="83222">6424 11261 0,'-24'0'0,"48"25"125,-24 0-109,25 0-16,-25 0 16,25-25-1,0 24 1,24 1-16,-24 0 31,25-50-15,-1 0-1,26 1 1,49-51 0,50-24-1,-50 24 1,-25 26-1,-50 24 1,-49 50 31</inkml:trace>
  <inkml:trace contextRef="#ctx0" brushRef="#br0" timeOffset="84789">8136 11063 0,'25'-25'16,"0"25"46,-25 25-62,24-25 16,-24 25-16,25-1 16,0 26-1,0 0 1,-25-1 15,25-24-31,-25 0 16,0 0 15,0 0-15,24-25-1,-24-25 1,25 0 0,0 25-1,25-50 1,-1 26-1,75-51 1,-99 75-16,74-50 16,-49 50-16,74-49 15,-25 24 1,-49 0 0,-50 50-1,-25-25 16,50 0 1</inkml:trace>
  <inkml:trace contextRef="#ctx0" brushRef="#br0" timeOffset="88006.99">10021 11112 0,'25'0'0,"-25"-24"31,0 48 63,25-24-79,-25 25 1,25 0-16,-25 0 16,24-25-16,1 50 15,0-26 1,0 26 0,0-25-1,-1-25 1,1 0 15,-25-25-15,25 25-1,25-50 1,-1 26 0,-24-1-16,49-25 15,-49 25-15,50 0 16,49-24-1,-50 24 1,-24 0 0,-26 0-1,-24 50 32,-24-25 0</inkml:trace>
  <inkml:trace contextRef="#ctx0" brushRef="#br0" timeOffset="89821.99">11187 11311 0,'0'0'0,"0"-25"16,0 0 0,0 1-1,0-1 1,0 0 0,0 50-1,0 24 1,0 75-1,0 25 1,0 50 0,0-75-1,25 173 1,-25-49 0,0-24-1,0-76 1,0-48 15,-25 24-15,25-75-1,0-24 1</inkml:trace>
  <inkml:trace contextRef="#ctx0" brushRef="#br0" timeOffset="91121.99">11162 11088 0,'25'0'94,"0"0"-94,0 0 0,-1 0 15,100 24 1,-99-24-16,149 25 16,-125-25-16,199 0 15,-74 0 1,124-49-1,-174 24 1,-75 25 0,-49 25 93,0-1-109,0 1 16,0 0-16,0 99 15,0 0 1,0 0 0,0 50-1,25-25 1,25 24-1,-25 26 1,-1-75 0,1 74-1,0-173-15,-25 124 16,0-124 0,25 49-16,-25 0 15,0 26 1,0-51 15,0-24-15,0 0-1,0 0 1,0-1 0,0 1-1,-25-25 1,25 25-1,-25-25 17,25 25-32,-25-25 15,1 25 1,-51-25 0,-49 25-1,0-25 1,-99 0-1,198 0-15,-173 0 32,148 0-32,-74-25 15,99 25-15,-74-25 16,74 25-16,-74-50 16,0 1-1,-25 24 1,0-25-1</inkml:trace>
  <inkml:trace contextRef="#ctx0" brushRef="#br0" timeOffset="97421">13469 11757 0,'0'0'16,"-25"0"-16,25 25 31,0 0-15,0 0-1,0 24-15,25 51 16,-25 24 15,0-25-15,0-25 0,0-98-1,0-1 1,0-25-1,-25-99 1,25 50 0,-25-50-1,25 0 1,25 50 0,0 0-1,49 25 1,-24 49 15,24 50-31,1 74 31,-26 0-15,1 50 0,-25 0-1,0-25 1,24 24-1,-24 1 1,0-74 0,0-1-16</inkml:trace>
  <inkml:trace contextRef="#ctx0" brushRef="#br0" timeOffset="97657.99">13419 12055 0,'0'0'15,"25"0"1,-25-25-1,50 0 1,198 25 0</inkml:trace>
  <inkml:trace contextRef="#ctx0" brushRef="#br0" timeOffset="98153.99">14089 11956 0,'0'0'0,"0"-25"16,0 0-16,25 25 16,-25-25-1,25 25 1,-1 0-1,26 75 1,0-1 0,-26 50-1,1-24 1,-25-51 0,0-24-1,0-75 1,0 26-16,-25-76 15,25 75-15,25-99 16,0 50 15,-25 24-15,50 1 0,-1 74-1,-24 24 1,25 50-1,-50 1 1,25 24 0</inkml:trace>
  <inkml:trace contextRef="#ctx0" brushRef="#br0" timeOffset="98571">14784 11733 0,'0'0'16,"-25"0"-16,0 0 15,0 0 1,-24 24 0,-1 26-1,25 24 1,50 26-1,25-51 1,24-24 0,25-25-1,-74 0-15,25 0 16,-26 25-16,1-25 16,-25 49-1,-25 26 1,-24 49-1,-1-50 1,1-49 15,-1-50-15,0-24-16</inkml:trace>
  <inkml:trace contextRef="#ctx0" brushRef="#br0" timeOffset="99203.99">15056 11807 0,'0'0'0,"-24"0"16,24 25 15,0 0-15,0-1-1,0 1-15,0 74 16,0-74-16,0 50 16,24 24-1,1-25 1,50-74-1,49-49 1,-50-75 0,-49 99-16,25-74 15,-50 74-15,0-50 16,-25 26 0,-25 74-1,25 24 1,0 26-1,50-1 1,0 0 15,50 1-15,-1-25 0,0-50-1,-49-25-15,25-50 16,-25 50-16,-1-49 15,-24-75 1,-24 25 0,-26 25-1,25 99 1,25 99 0</inkml:trace>
  <inkml:trace contextRef="#ctx0" brushRef="#br0" timeOffset="99903">16049 11857 0,'0'0'0,"0"-25"0,0 0 15,24 25 17,1 0-17,0 0 1,0-25 0,24-24-1,-24 24 1,-25 0-16,-25 0 15,1 25-15,-26 0 16,-49 50 15,49-1-15,25 51 0,25-76-16,25 76 15,0-76-15,0 1 16,49-25-1,50 0 1,-25-25 0,-24-99 15,-75 75-31,0-26 16,25 51-16,-25-26 15,0 25 1,25 25-16,24 0 31,1 25-31,-1 25 31,-24-50-31,0 99 16,-25-74-16,0 74 16,25 50-1,24-100 1,1-24-1,99-50 1,24-124 0</inkml:trace>
  <inkml:trace contextRef="#ctx0" brushRef="#br0" timeOffset="100202.99">14312 13196 0,'0'0'0,"0"-25"0,0 0 0,0 1 15,25-1 1,0 25-16,99-50 16,-74 50-16,148-74 15,-124 74-15,373-99 16,-323 74-16,1017-174 16</inkml:trace>
</inkml:ink>
</file>

<file path=ppt/ink/ink9.xml><?xml version="1.0" encoding="utf-8"?>
<inkml:ink xmlns:inkml="http://www.w3.org/2003/InkML">
  <inkml:definitions>
    <inkml:context xml:id="ctx0">
      <inkml:inkSource xml:id="inkSrc0">
        <inkml:traceFormat>
          <inkml:channel name="X" type="integer" max="1024" units="cm"/>
          <inkml:channel name="Y" type="integer" max="768" units="cm"/>
          <inkml:channel name="T" type="integer" max="2.14748E9" units="dev"/>
        </inkml:traceFormat>
        <inkml:channelProperties>
          <inkml:channelProperty channel="X" name="resolution" value="37.78598" units="1/cm"/>
          <inkml:channelProperty channel="Y" name="resolution" value="37.83251" units="1/cm"/>
          <inkml:channelProperty channel="T" name="resolution" value="1" units="1/dev"/>
        </inkml:channelProperties>
      </inkml:inkSource>
      <inkml:timestamp xml:id="ts0" timeString="2023-03-27T18:36:24.456"/>
    </inkml:context>
    <inkml:brush xml:id="br0">
      <inkml:brushProperty name="width" value="0.05292" units="cm"/>
      <inkml:brushProperty name="height" value="0.05292" units="cm"/>
      <inkml:brushProperty name="color" value="#C00000"/>
    </inkml:brush>
  </inkml:definitions>
  <inkml:trace contextRef="#ctx0" brushRef="#br0">5209 3994 0,'-25'0'16,"25"-25"-1,25 25 16,-25 25-15,0-1 31,25-24-31,-25 25-16,0 0 0,25 0 15,-1 24 1,1 26-1,0-50-15,0 49 16,0-74-16,-1 50 16,1-1-1,0-24 1,-25 0 0,25 0-1,0-25 32,-25-25-31,24 25-1,51-50 1,49-49 0,25 25-1,99-50 1,-75 24-1,26 26 1,-100 0 0,0 49-1,-49 0 1,-25 25 31,-1 25-32</inkml:trace>
  <inkml:trace contextRef="#ctx0" brushRef="#br0" timeOffset="8789">6722 11881 0,'0'0'0,"-25"0"16,25-24-16,0-1 31,0 0-15,-25 25-16,25-25 15,0 50 32,25-25-47,-25 25 16,25 49 0,0 1-1,0-1 1,24 0 15,-24-24-31,0 0 16</inkml:trace>
  <inkml:trace contextRef="#ctx0" brushRef="#br0" timeOffset="9071">6995 11832 0,'-25'0'47,"25"25"-32,0-1-15,0 1 16,0 25 0,0 24-1,0 75 1,0 99 0</inkml:trace>
  <inkml:trace contextRef="#ctx0" brushRef="#br0" timeOffset="9720.99">7169 12080 0,'-25'-25'0,"50"25"0,-50 0 16,50 0-1,-25-25 1,24 0-1,26 1 1,0-1 0,-1 25-1,-49 49 1,-25 26 0,-24 24-1,-1-49 1,50-25-16,-25-1 15,50-24 1,0 0 0,-25-24-1,50-1 1,24 0 0,-49 25-1,0 25 1,-25 24-1,0 1 1,-25 24 0,0 26-1,0-51 1,0-24-16,-24 0 16,24-25-16,-49-75 15</inkml:trace>
  <inkml:trace contextRef="#ctx0" brushRef="#br0" timeOffset="10405">7640 12154 0,'0'-25'16,"25"25"-16,-1 0 31,1-24-15,25 24-1,24-25 1,-49 25-1,25 0 1,-26 25-16</inkml:trace>
  <inkml:trace contextRef="#ctx0" brushRef="#br0" timeOffset="10639.99">7739 12303 0,'0'0'0,"-25"0"0,25 25 31,25-25-15,0-25-1,0 25 1,24 0-1,75-49 1</inkml:trace>
  <inkml:trace contextRef="#ctx0" brushRef="#br0" timeOffset="11021.99">7888 12005 0,'0'0'0,"0"-24"0,-25 24 32,25 24-32,0 1 31,25-25-16,24 25 1,26 0 0,24 0-1,-24 24 1,-26 1 0,-49 0-1,-49 49 1,-26-25-1,-24 1 1</inkml:trace>
  <inkml:trace contextRef="#ctx0" brushRef="#br0" timeOffset="11654.99">8384 11881 0,'0'0'0,"0"-24"0,0-1 31,25 25-15,-25-25-1,25 25 1,24 0-1,-24 0-15,25 25 16,-26 0-16,26-1 16,-50 51-1,-50-26 1,1 1 0,-1-25-1,50-50 1,25 25-1,0 0 1,24 0 15,1 25-15,-25 0 0,-25-1-16,25 26 15,-25-25-15,-50 49 16,0 1-1,1-26 1,-50-98 0</inkml:trace>
  <inkml:trace contextRef="#ctx0" brushRef="#br0" timeOffset="12240.99">8781 11857 0,'0'0'0,"25"0"16,-25-25-1,24 25 1,26-25 0,0 25-1,-1 50 1,-24 24-1,-25-24 1,-50-1 15,26 1-15,-26-50 0,100 0-1,24-25 1,1 25-1,-26 0 1,-24 25 0,-25 0-16,0-1 15,0 1-15,-50 50 16,-24 24 0,-25-25-1,-1-49 1</inkml:trace>
  <inkml:trace contextRef="#ctx0" brushRef="#br0" timeOffset="12522">9674 11757 0,'0'0'0,"0"-24"16,-25 48-16,25 1 15,-25 0 1,-24 49 0,49 26-1,-25 24 1,0-25-1,0 0 1,0 0 0</inkml:trace>
  <inkml:trace contextRef="#ctx0" brushRef="#br0" timeOffset="12938.99">9451 11609 0,'0'0'0,"-25"0"16,0 24 15,0 1-16,25 0-15,-25 0 16,1 24-16,24-24 16,0 25-1,0-1 1,49-49 0,1-24-1,-1-26 1,1-24-1,-75 49 1,-24 25 0,-1 49-1,-24 51-15</inkml:trace>
  <inkml:trace contextRef="#ctx0" brushRef="#br0" timeOffset="13355">9897 12179 0,'0'0'0,"0"-25"16,-25 25 0,0 25-1,1 0-15,-26 25 16,0 24 0,26 0-1,24-24 16,74-25-15,-24-25-16,-26-25 0,51-25 31,-50 26-31,-1-51 16,-48 26 0,-51 24-1,-74 74-15</inkml:trace>
  <inkml:trace contextRef="#ctx0" brushRef="#br0" timeOffset="94194">17066 4762 0,'0'0'0,"-25"0"0,0-24 16,25-1 0,-25 25-1,25-25 1,25 25-1,25-25 1,98 0 0,76-24-1,173-75 1,-298 99-16,248-49 16,-273 49-16,125-25 15,-149 25-15,123-24 16,-148 49-16,25-25 15,-26 25 1,-24-25 0,0 50-1</inkml:trace>
  <inkml:trace contextRef="#ctx0" brushRef="#br0" timeOffset="94776">19670 4043 0,'0'-25'0,"0"50"0,-25-50 0,25 1 15,-24 24 1,-26-50-1,-25 0 1,1 50 0,0 25-1,49-25-15,-50 50 16,51-25-16,-51 74 16,50-25-1,1 50 1,73-74-1,26-1 1,98-73 0,1-51-1,-75-74 17,-124 50-17,-74 25 1,-25 24-1,25 50 1,49 99-16</inkml:trace>
  <inkml:trace contextRef="#ctx0" brushRef="#br0" timeOffset="95127">19869 3572 0,'0'0'0,"-25"-25"0,25 0 0,-25 0 16,0 25-1,0-24 17,25 48-17,0 1 1,0 74-1,25 75 1,-25 0 0,50-1-1,-25 51 1,-1-1 0,1 0-1,-25-99 1,0 75-1</inkml:trace>
  <inkml:trace contextRef="#ctx0" brushRef="#br0" timeOffset="95593">19869 4043 0,'0'-25'0,"24"25"16,1-24-1,0-26 1,74 25 0,-49 50-1,24 25 17,-24 24-17,-50-49-15,25 74 16,-1-99-16,-24 74 15,-24 1 1,-26-50 0,-24-1-1,-26-24 1,1-49 0,50-50-1</inkml:trace>
  <inkml:trace contextRef="#ctx0" brushRef="#br0" timeOffset="96127">20464 4068 0,'0'0'0,"25"0"78,-1 0-62,1 0-16,50-50 16,-26 1-1,1-26 17,-75 51-17,25-1-15,-50 0 16,26 25-16,-51 25 15,26 0 1,-1 49 0,25 25-1,25-74-15,25 49 16,0-49-16,0 0 16,74 49-1,0-49 1,50-25-1</inkml:trace>
  <inkml:trace contextRef="#ctx0" brushRef="#br0" timeOffset="96758.99">20985 3770 0,'0'0'16,"25"0"15,-25 25-15,24-25-1,1 25-15,0-25 16,-25 25-16,50 24 15,24 26 1,-49-26 0,-25-24-16,25 0 15,-25 0 1,0 0 0,-25-25 15,25-25-16,-25-25 1,25-24 0,-25-1-1,50-49 1,0 50 0,0 49-1,24-25 1,-24 26-1,25 24 1,-1 74 0,1 25-1,-25 1 17,-1-1-17,-24-25 1,0-49-1,0 49-15</inkml:trace>
  <inkml:trace contextRef="#ctx0" brushRef="#br0" timeOffset="125823">7441 3994 0,'0'0'0,"0"-25"32,0 0-1,-24 25-16,24-25 1,-25 25 15,25 0-31,-25 0 16,0 50 0,25 24-1,0-24 1,50-25 15,-25-25-15,49-25-1,-24-50 1,-50 26 0,-25-1-1,-25 25 1,1 25-1,24 25 1,-25 0 0,50 0-16,0 0 15,0-1-15,25 1 16,0-25 0,24 0-1,-24-25 1,-25 1 15,-25-26-15,1 50-1,-26 0 1,25 50-16</inkml:trace>
  <inkml:trace contextRef="#ctx0" brushRef="#br0" timeOffset="127072.99">7417 4018 0,'0'0'0,"0"-24"16,0-1 15,-25 25-31,25-25 0,0-25 16,25-24-1,-25 24 1,0 26-1,0-26-15,0 25 16,24-25 0,26-49-1,24 0 1,1 25 0,49-26-1,-50 51 1,50-1-1,-24 1 1,24-1 0,24 0-1,1 26 1,-124 24-16,99-25 16,-99 25-16,124 0 15,-25 0 1,0 0 15,0 25-15,0 24-1,-50 1 1,25-1 0,-24 1-1,-1 0 1,1-1-1,49 26 1,-50-51 0,25 26-1,-24 0 1,-26-1 0,1 26-1,0-1 1,-1 1 15,1-1-15,-1-24-1,-24-1 1,0 26 0</inkml:trace>
  <inkml:trace contextRef="#ctx0" brushRef="#br0" timeOffset="127998">9872 3621 0,'0'0'0,"25"0"47,0 25-16,0 0-31,-1 0 16,1 25-1,75 74 1,-26-25 0,0 0-1,-24-49 1,-25-1-1,0-49 1,-25 25 0,24-25-1,-24-25 32,25 25-16,-25-49-15,25-1 0,0 50-16,0-99 15,-1 99-15,1-75 16,0 51-16,0-76 16,-25 76-16,25-26 15,-25-49 1,24 49-1,-24 25-15,0-24 16,0 24 0,25 25-16,-25-25 15,0 50 1,-25-25 0</inkml:trace>
  <inkml:trace contextRef="#ctx0" brushRef="#br0" timeOffset="135971">1339 13122 0,'0'24'31,"-24"-24"-15,48 0 15,-24 25 1,25 0-32,-25 0 15,25 74 1,-25-74-16,25 124 15,0-100-15,-1 100 16,1 50 0,0-75-1,-25-50 1,0-24 0</inkml:trace>
  <inkml:trace contextRef="#ctx0" brushRef="#br0" timeOffset="136854.99">1265 13122 0,'0'0'0,"-25"0"0,25-25 31,25 25-16,0 0 1,0 0 15,-1-25-15,51 25 0,49-25-1,25-24 1,49-1-1,-148 50-15,74-25 16,-99 0-16,-1 25 0,26 0 16,-25 0-1,0 0 1,-50 25 0,50-25 30,-25 25-46,24 25 16,26 24 15,-25 25-15,49 25 0,-24 0-1,-1 25 1,1-50-1,-25 1 1,0-100-16,-1 74 16,-24-49-16,0 0 15,25-25-15,-25 24 16,0 1 0,-25-25 15,25 25-31,-24-25 15,-76 50 1,-73-1 15,-26 1-15,26-25 0,74-50-1,74 25-15,-74-25 0</inkml:trace>
  <inkml:trace contextRef="#ctx0" brushRef="#br0" timeOffset="137387.99">3299 13022 0,'0'0'16,"0"-24"-1,-25 48 1,25 1 0,0 0-1,0 49 1,25 100 0,25-25-1,-50-99-15,49 123 16,-24-123-16,25 74 15,-1 74 1</inkml:trace>
  <inkml:trace contextRef="#ctx0" brushRef="#br0" timeOffset="138056.99">3349 13022 0,'0'0'16,"0"-24"-16,24 24 47,1 0-32,74 0 1,75-25 0,-25 25-1,25 0 1,-100 0 0,-49 0-1,-50 25 1,25-1-1,0 26 1,0 24 15,25 1-15,-25-50-16,49 74 16,-49-74-16,25 99 15,0-99-15,25 99 16,-26-75-16,26 26 15,24 73 1,-24-73 0,-25 24-1,-25-49 1,-25-26 0,-25 1-1,-49 0 1,-25-25-1,0 0 1,99 0 0,-49-25-1,49 25-15,-99-25 0</inkml:trace>
  <inkml:trace contextRef="#ctx0" brushRef="#br0" timeOffset="138503.99">5209 13122 0,'0'0'0,"0"24"31,-25-24-15,50 50-1,-25 25 1,25 49 0,-25-75-16,25 75 15,-25-74-15,24 99 16,26 49-1</inkml:trace>
  <inkml:trace contextRef="#ctx0" brushRef="#br0" timeOffset="139239">5184 13072 0,'0'0'0,"0"-25"0,-25 25 0,25-25 16,0 1-1,0-1 16,25 25-15,0 0-16,0 0 0,0 0 31,-1 0-31,51 0 16,-50 25-16,123-25 16,-123 0-16,124 24 15,-124-24-15,49 0 16,-49 0-16,25 0 15,-25 0 1,-50 25 0,25 0-1,0 49 1,0 1 0,25-1-1,49 26 1,-24 24-1,-50-100-15,49 76 16,-24-100 0,0 74-1,24 0 1,-49-49-16,25 50 16,-25-51-16,0 1 15,0 0 1,0 0-1,-25 0 1,25-1-16,-49 1 16,24-25-16,-49 25 15,-50-25 1,-50 25 0,0-50-1,-24 0-15</inkml:trace>
  <inkml:trace contextRef="#ctx0" brushRef="#br0" timeOffset="140039.99">9227 12923 0,'0'0'0,"-24"0"0,24 25 47,0 0-31,0 0-16,0 49 16,24 50-1,26 124 1,-25 25-1,0-149 1,-1 0 0</inkml:trace>
  <inkml:trace contextRef="#ctx0" brushRef="#br0" timeOffset="140619.99">9277 12874 0,'0'0'16,"0"-25"-16,0 0 0,0 0 16,0 0-1,50 25 16,24 25-31,50-25 16,50 50 15,-1-50-15,1 25 0,-100-25-1,-49 0-15,0 0 16,-25 24-16,-25-24 15,25 75 1,-25-1 0,25 50-1,25 0 1,50 75 0,-1-1-1,-24-74 1,-1-25-1,-49-24 1,0-50 15,-25-25-31,1 24 16,-1-24-16,-74 25 16,-50 25-1,-50-25 1,-49-25-1</inkml:trace>
  <inkml:trace contextRef="#ctx0" brushRef="#br0" timeOffset="141055.99">11088 12898 0,'0'0'16,"-25"0"-16,25 25 47,0 0-31,25 0-16,-1 74 15,1 50 1,0 0-1,0-100-15,0 125 16,0-124 0,-25 49-1,24 99-15</inkml:trace>
  <inkml:trace contextRef="#ctx0" brushRef="#br0" timeOffset="141654">11088 12948 0,'0'0'0,"0"-25"0,0 0 16,0 1-16,0-1 15,24 0 16,51 25-31,24 0 16,0 50 15,25-1-15,-24-24 0,-1-25-1,-25-25 1,-49 25-1,-50 0 1,0 25 0,1 25-1,24 24 1,0-24-16,24 24 16,-24-49-16,25 74 15,74 50 1,-24 0-1,24 0 1,-74-50 15,-25 0-15,-25-49 0,-49-1-1,-26-24 1,-48 0-1,24-50 1,99 25-16,-149-74 16</inkml:trace>
  <inkml:trace contextRef="#ctx0" brushRef="#br0" timeOffset="142069.99">12750 12849 0,'0'0'0,"-25"0"15,25 25 17,0-1-32,0 51 15,25 49 1,-1 74-1,1 26 1,0-26 15,-25-99-15,25 25-16</inkml:trace>
  <inkml:trace contextRef="#ctx0" brushRef="#br0" timeOffset="142702.99">12799 13146 0,'-25'-49'15,"25"-1"1,0 25-16,0 1 15,-24-1 1,48-50-16,26 26 31,99 24-15,0 50 0,49 0-1,-148-25-15,49-25 16,-74 25-1,0 0-15,24 0 16,-49 25 47,0 24-32,0-24-31,25 25 15,-25 49-15,74 124 16,-49-173-16,25 99 31,-50-125-31,25 51 16,-25 24 0,-25-25-1,0 1 1,0-1-1,-49 1 1,-25-26 0,-1-24-1,-48-25 1,-150-99 0</inkml:trace>
  <inkml:trace contextRef="#ctx0" brushRef="#br0" timeOffset="143402.99">17810 12725 0,'0'0'0,"0"-25"16,-25 25 15,25 25-15,0 74 0,25 75-1,-25-100 1,49 199-1,-49-248-15,50 148 16,-50-148-16,25 124 0</inkml:trace>
  <inkml:trace contextRef="#ctx0" brushRef="#br0" timeOffset="144003">17884 12700 0,'0'-25'0,"0"50"0,0-75 16,0 26 0,0-1-1,50 0 1,24 25-1,50 0 1,99 25 0,-24 0-1,-149-25-15,74 24 16,-100-24-16,1 25 16,-25 0-1,-25-25 1,25 50-1,0 24 1,25 25 0,25 25 15,-25-25-15,49 75-1,-49-50 1,0 25-1,-1-25 1,-48-25 0,-26-49-1,-49-1 1,49-49-16,-99 0 16,125 0-16,-125-24 15,-25-26 1,50-74-1</inkml:trace>
  <inkml:trace contextRef="#ctx0" brushRef="#br0" timeOffset="144402.99">19596 12774 0,'-25'-24'16,"50"24"15,-25 24-15,0 1-16,25 0 15,-1 25 1,1 98 0,25 51-1,-25-25 1,24 49-1,-24-74 1,-25-25-16</inkml:trace>
  <inkml:trace contextRef="#ctx0" brushRef="#br0" timeOffset="144986">19720 12799 0,'0'-49'0,"0"98"0,-25-123 15,25 49 1,0-25 0,0-24-1,50 24 1,24 50-1,50 25 1,-74-25-16,24 25 16,-24 0-16,24 0 15,-49-1-15,49 26 16,-49-50-16,0 50 16,-25 24-1,-25-24 1,0 49-1,0-25 1,75 50 0,0-24 15,-1-1-15,-24-74-16,25 99 15,-26-100-15,-24 51 16,25-50-16,-25 74 15,0-74-15,0-1 0,0 51 16,-49 24 0,-1-25-1,25-74-15,-74 75 16,74-75-16,-49 25 16,-50-50-1,-25-25-15</inkml:trace>
  <inkml:trace contextRef="#ctx0" brushRef="#br0" timeOffset="145402.99">21357 12675 0,'0'0'0,"0"25"47,0 0-32,0 0-15,0-1 16,0 76 0,0-51-16,25 150 15,-25-150-15,0 1 16,24 223-1,1-100 1,0-24 0</inkml:trace>
  <inkml:trace contextRef="#ctx0" brushRef="#br0" timeOffset="145986">21332 12824 0,'0'-50'0,"0"100"0,0-124 16,0 24 0,25-24-1,24-26 1,1 76-1,-25 24-15,24-25 16,1 25-16,-25 0 0,74 0 16,25 25-1,25 24 1,-75-24 0,-49-25-16,-25 25 15,0 0 1,-25-1-1,25 26-15,-49 74 16,49 0 0,0-25 15,49 50-15,1-50-1,-50-24-15,50 24 16,-50-74-16,0 0 0,24 49 15,1 50 1,-25-25 0,-25-24-1,1-1 1,-26-49-16,0 24 16,26-24-16,-1 0 15,-25 0-15,-99 0 16</inkml:trace>
  <inkml:trace contextRef="#ctx0" brushRef="#br0" timeOffset="148689.99">1885 13370 0,'25'0'46,"-25"-25"-14,25 25-17,-25-25 1,0 0 15,-25 25-15,25-24-1,-25 24 1,0 0-16,1 0 31,-1 0-15,0 0-16,0 24 16,0-24-1,1 25 1,-1 25-1,0 24 1,25-24 15,0 24-15,0-24 0,0-1-1,25-24 1,24 25-1,1-25 1,24-25 0,-24 0-1,-25 0-15,24-25 16,-24 25-16,25-75 0</inkml:trace>
  <inkml:trace contextRef="#ctx0" brushRef="#br0" timeOffset="150319.99">11509 13320 0,'25'0'31,"-25"-25"0,0 1 141,-25 24-172,1 0 16,-26 0-1,25 24 1,-24 26-1,24 0 1,25-1 0,-25 1-1,50-25 1,-25-1-16,0 26 16,25-50-16,-1 50 15,26-26 1,-25 1-1,0-25-15,49 25 16,-49-25 0,0 0-16,49-25 15,-24 0 17,24-49-32</inkml:trace>
  <inkml:trace contextRef="#ctx0" brushRef="#br0" timeOffset="151786">21729 13072 0,'0'25'31,"0"-50"63,0 0-78,0 0-1,0 1-15,-25 24 16,25-25-16,-50 25 31,26 0-15,-1 25 0,-25-1-1,1 51 1,24-26-1,0 1 1,25 0 0,0-1-1,25 1 1,0-50-16,-25 50 16,24-50-16,26 49 15,0-24 1,49 0-1,-25-25 1,75-75 0</inkml:trace>
  <inkml:trace contextRef="#ctx0" brushRef="#br0" timeOffset="156776.99">794 12874 0,'0'-25'47,"0"50"47,25-25-78,-25 24-16,24 1 0,1 0 47,-25 0-47,25 0 15,49 49 1,-49-49-1,0 0 1,-25-1 62,25-24-78,-25-24 47,25 24-31,-1-25-16,1 25 0,74-75 31,-24 1-15,24 0-1,25-26 1,-25 26-1,-49 49 1,0 0 0,-50 1-16,24 24 15,-48 0 95</inkml:trace>
  <inkml:trace contextRef="#ctx0" brushRef="#br0" timeOffset="158737.99">5631 13370 0,'-25'0'0,"25"-25"0,0 0 32,-25 25-17,25-25 17,-25 25-17,0 0 1,1 0-1,-1 0 1,0 0 0,0 25-1,0 0-15,1 25 32,-26 49-17,25-50 1,25 1-1,0-25-15,0 24 16,0-24-16,25-25 16,-25 25-16,25 0 15,-25 0-15,25-1 16,24 1 0,-24 0-1,25 0 1,-26-25-1,1 0 1,0 0 15,0-25-31,0 25 0,-1-50 32,1 26-32,-25-1 15,0 0 1,0 0-1,0 0-15,0-24 16,0 24-16,-25 0 16,1-24-1,-1 24 1,-25 0 0,1 0-1,-1-24-15</inkml:trace>
  <inkml:trace contextRef="#ctx0" brushRef="#br0" timeOffset="163983.99">1786 12923 0,'-25'0'203,"25"-25"-203,-25 1 16,1-1-16,24 0 15,-25 25 1,25-25-1,0 0-15,0-123 16,0 123-16,25-74 16,24 24-1,1-24 1,24 25 0,-74 49-16,75-50 15,-51 50-15,51-24 16,24-26-1,25 51 1,0-51 15,-25 50-15,50-24-16,-124 49 16,74-25-1,-74 25-15,74 0 16,-49 0-1,-25 0 17,24 25-17,-24-25 1,0 25 0,24 24-1,26-24 16,24 74-31,75 75 16,-75-75 0,-50-24-1,-24-26 1,0 1 15,0-1-15,0 26-1,0-1 1,-25-49-16,24 25 16,-24-26-16,25 26 15,0 0 1,0-1 0,0-24-1,-1-25-15</inkml:trace>
  <inkml:trace contextRef="#ctx0" brushRef="#br0" timeOffset="164682.99">3597 12675 0,'-25'0'0,"50"0"47,-25 25 0,24-25-32,-24 25 1,25-25-16,-25 25 0,25-1 15,50 51 1,-26-26 0,26 26-1,-51-26 1,26 1 0,-50-75 46,0 0-46,0 1-1,25-1-15,-25-50 16,0 51 0,25-51-1,-1 50-15,1-49 16,0 0-1,-25 24 1,0 25 0</inkml:trace>
  <inkml:trace contextRef="#ctx0" brushRef="#br0" timeOffset="165700">3398 10815 0,'0'25'62,"0"-1"-46,0 1-1,25 0-15,-25 0 0,0 49 16,25 75 0,0 50-1,-1-175-15,-24 100 16,0-99-16,25 50 15,-25-26 1,25-24 15,0-25 16,0 0-31,-25-25-1,24 25-15,1 0 16,75-49 0,24-1-1,0 25 1,-50-24 0</inkml:trace>
  <inkml:trace contextRef="#ctx0" brushRef="#br0" timeOffset="166171">4167 11112 0,'0'0'0,"-25"0"0,25-24 16,0-1-1,-24 0 1,-1 0 0,0 75-1,0-25-15,0 49 16,1-49-16,-1 99 15,25-25 1,25 0 15,24-49-15,50-25-16,25-75 31,-49-24-15,-75-25-1,-75 49 1,-24-24 0,74 49-16,-24 0 15,24 25-15,0 25 0</inkml:trace>
  <inkml:trace contextRef="#ctx0" brushRef="#br0" timeOffset="166616.99">4539 10939 0,'0'0'0,"-25"-25"16,1 50-1,-1-25 1,0 25-1,0 49 1,25-24 0,25 24-1,25-24 1,-1-25 0,-24-25-16,49 24 15,-49-24-15,25 0 16,-25 0-1,-1 25 1,-24 0 0,0 0-1,-24 24 1,-26 1 15,0-25-15,-49-25-16</inkml:trace>
  <inkml:trace contextRef="#ctx0" brushRef="#br0" timeOffset="167051">4738 10517 0,'24'0'31,"-24"25"16,25-25-47,-25 25 15,0 0-15,0-1 16,50 76 0,-25-1-1,24 50 1,-24-50 0,-25-74-16,25 74 15,-25-74-15,25 24 16,24 51-1,-24-76 1,0 1 0</inkml:trace>
  <inkml:trace contextRef="#ctx0" brushRef="#br0" timeOffset="167282.99">4837 10939 0,'-25'0'0,"50"0"16,-25-25 15,25 25-31,0-25 15,49 0 1,100-49 0</inkml:trace>
  <inkml:trace contextRef="#ctx0" brushRef="#br0" timeOffset="169815.99">13444 12874 0,'0'-25'31,"0"0"-31,0 0 16,25 25 47,0 25-48,0 0-15,-25 0 16,24-1-16,1 1 15,-25 0 1,25-25 15,-25 25-31,25 0 0,0-1 16,-1 1 0,1-25-1,0 0 1,25-49-1,24-26 1,0 1 0,-49 49-16,174-124 15,-175 124-15,100-49 16,50-50 0,-99 74-1,-51 50 1,-24 25 15</inkml:trace>
  <inkml:trace contextRef="#ctx0" brushRef="#br0" timeOffset="171051.99">9996 12898 0,'-25'0'15,"25"25"1,-24-25 0,24 25-1,0 25 1,0-26-1,24 1 1,1-25 0,25-25-1,-25-24 1,-25-1 0,0-24-1,-25 49 1,0 25-1,0 0 1,25 25 0,0 0-1</inkml:trace>
  <inkml:trace contextRef="#ctx0" brushRef="#br0" timeOffset="172516">10021 12898 0,'0'-24'62,"0"-1"-46,0 0-1,0 0 1,0 0-16,0 1 16,0-26-1,25-24 1,-25-1-1,25 1 1,0 24 0,24-24-1,-24 49-15,25-25 16,-50 26-16,24-1 0,1 0 16,0 0-1,25-25 1,-50 26-16,49-1 15,-24 0-15,0 25 16,74-25 0,-25 25-1,1 0 1,24 0 0,-25 25-1,-24 25 1,0-1-1,49 26 1,-50-26 0,-49-24-16,75 50 15,-75-51 1,25 1-16,24 50 16,-24-26 15,0 26-16,0-26 1,-25-24-16,25 25 16,-25-26-16,24 1 15,-24 0-15,0 0 16,25-25-16,-25 25 0,0-1 16,0 1-1,25 0 1,0-25-1,0 0 1</inkml:trace>
  <inkml:trace contextRef="#ctx0" brushRef="#br0" timeOffset="173682">11485 11807 0,'0'0'0,"0"-25"15,0 50 48,0 0-48,0 0-15,0-1 16,0 1-16,0 50 16,24-51-16,-24 76 15,25-1 1,0-25-1,25 1 1,24-75 0,0-75-1,1-24 1,-26 0 0,-24 0 15,-25 74-31,-25-74 15,25 74-15,-24 0 16,-26 25 0,25-25-1,25 50 1,-25 0 0,25 74-1,25-25 1,0 1-1,49-1 1,1-49 0,74 0 15,-75-75-31,50-24 16,-74-1-1,-50-49 16,-50 50-15,1 24 0,-1 26-1,25 24-15</inkml:trace>
  <inkml:trace contextRef="#ctx0" brushRef="#br0" timeOffset="173989">12650 11832 0,'0'-25'15,"0"50"79,0 0-78,0-1-16,25 51 0</inkml:trace>
  <inkml:trace contextRef="#ctx0" brushRef="#br0" timeOffset="174170">12576 11683 0,'0'0'0,"0"-25"32</inkml:trace>
  <inkml:trace contextRef="#ctx0" brushRef="#br0" timeOffset="174716">12824 11857 0,'0'-25'16,"0"0"-16,25 0 31,-25 0-15,25 1-1,-1 48 1,1-24 0,0 50-1,0-25 16,-25 0-15,25-1 15,-1 1 1,1-25 30,0-25-62,25-49 16,49 0-1,-74 148 1,-25 100 0,-25-50-16</inkml:trace>
  <inkml:trace contextRef="#ctx0" brushRef="#br0" timeOffset="178650">17487 12452 0,'-25'0'16,"25"-25"-16,25 25 156,-25 25 47,25-25-187,-25 25-1,25-25-15,-25 25 16,50 24 0,-26 1-1,1-25 1,0-1 0,-25 1-1,25-25 1,0-25 640,-25 1-656,24-1 0,1 0 16,124-99-1,-25-25 1,0 25 0,-50 50-1,-49 49 1,-25 50 78,-25-25-63,25 49 16</inkml:trace>
  <inkml:trace contextRef="#ctx0" brushRef="#br0" timeOffset="179948.99">20141 12551 0,'25'-49'15,"-25"24"17,-25 25-17,1 0 1,-1 0-1,0 25 17,25-1-17,-25-24-15,25 25 16,25 0 0,0-25-16,49 0 15,1-25 16,-51 0-15,1 25 0,-25-24-1,-25-1 1,1 0-16,-1 0 16,0 25-16,0 0 15,0 25 1,25 0-1,-24 24 1,24-24 0,24 0-1,26-25 1,-50-25-16,25 25 16,0-25-1,-25 1 1,0-1-1,-25 0 1,0 25 0,25-25-1,-25 50 1,0-25-16</inkml:trace>
  <inkml:trace contextRef="#ctx0" brushRef="#br0" timeOffset="180481.99">20216 12402 0,'-25'0'47,"25"25"-32,0 0 1,25-25-16,-25 25 16,0 0-1,25-25-15,-1 24 16,1-24 0,25-24-1,-25-26 16,-1 50-31,26-74 16,-25 49-16,24-25 16,51-24-1,-100 49-15,49 0 16,-49 0-16,25 25 16,-50 25-1</inkml:trace>
  <inkml:trace contextRef="#ctx0" brushRef="#br0" timeOffset="184635">18355 12675 0,'-24'-25'0,"24"1"47,-25 24-47,25-25 16,0 0-16,0 0 0,25-49 15,-25 49-15,24-49 16,1-26 0,25-49-1,49 1 1,50 24 0,-50 0-1,50 0 16,-50 74-15,50-49 0,25 0-1,-75 49 1,25 0 0,25 50-1,-50 0 1,75 0-1,49 50 1,0 0 0,-99-26-1,50 51 1,-50-26 0,49 26-1,-24-1 1,-25 25 15,-74-24-15,-1-26-1,-24 1 1,25 0 0,-1-1-1,1 1 1,-25-25-1,0 24 1,-1 26 0,1-1-1,0 25 1,0-49 0,-25-25-16,25 24 15,0-24 1,-1 0-1</inkml:trace>
  <inkml:trace contextRef="#ctx0" brushRef="#br0" timeOffset="185514.99">21704 10815 0,'0'0'0,"0"-25"31,-25 25-15,25 25 15,0 0-15,0 24-16,0 50 16,0-74-16,0 74 15,0-49 1,0 25-1,25-1 1,50-24 0,49-75-1,-25-25 1,0-74 0,-74 0-1,-25 25 1,0 0-1,0 74 1,-25 25 0,25 25-1,-25 49 1,25 25 0,0 25-1,50 0 1,24-74 15,25-25-15,1-50-1,-76 0-15,26-24 16,-25 24-16,0-99 16,-1-50-1,-73 50 1,49 99-16,-50-49 15,25 49 1,1 25-16</inkml:trace>
  <inkml:trace contextRef="#ctx0" brushRef="#br0" timeOffset="185897">22820 10939 0,'0'-25'0,"0"50"47,0 0-15,0-1-32,25-24 15,-25 75-15,0-1 16,25 26 15,-25-26-31</inkml:trace>
  <inkml:trace contextRef="#ctx0" brushRef="#br0" timeOffset="186063.99">22870 10740 0,'0'0'0,"-25"0"0,25-24 16,0 48 15</inkml:trace>
  <inkml:trace contextRef="#ctx0" brushRef="#br0" timeOffset="186597">23143 10939 0,'0'-25'0,"25"25"63,-25 25-63,24-25 15,-24 25-15,25-1 0,0 1 16,0 74 0,0 1-1,-1-26 1,-24-49 15,-24-50 0,24 0-31,0 1 16,0-125 0,24 0-1,1 50 1,0 74-1,25 25 1,-1 25 0,26 74-1,-26 50 1,-49-50 0,25 25-16</inkml:trace>
  <inkml:trace contextRef="#ctx0" brushRef="#br0" timeOffset="188214">11807 14957 0,'0'0'0,"0"-25"16,-25 25 0,25 25 15,50 0-15,24 74-1,1 0 1,-1 25-1,0-49 1,-24-25 0,0-26-1,49-48 1,75-76 0,74-73-1,0-1 1,-174 124-1,174-98 1,-173 98-16,197-99 16,-24 25-1,-148 75 1,-51 49 0,-49 24-1</inkml:trace>
  <inkml:trace contextRef="#ctx0" brushRef="#br0" timeOffset="188913.99">11633 15081 0,'0'0'0,"0"-25"16,0 50 30,0 0-46,25 0 16,0 49 0,49 75-1,50 25 1,25-50 0,-74-50-1,-1-24 1,-24-50-1,-1-50 1,26 1 0,49-75-1,25 24 1,-100 76-16,75-51 16,-74 50-1,223-99-15,74-25 16,-49 25 15,-100 25-15,50-25-1</inkml:trace>
  <inkml:trace contextRef="#ctx0" brushRef="#br0" timeOffset="189847">20265 14536 0,'0'0'0,"0"-25"15,0 50 32,25-25-47,0 49 16,25 75 0,-1 0-1,26 25 1,-26-50 15,1 0-15,-25-49-1,49-75 1,1 0 0,49-74-1,24 0 1,76-50-1,24 50 1,99-50 0,-99 75-1,-198 49-15,123-49 16,-148 74-16,74-75 31,0 50-31</inkml:trace>
  <inkml:trace contextRef="#ctx0" brushRef="#br0" timeOffset="190649.99">20092 14362 0,'0'0'15,"25"0"1,-25 25-16,24 0 31,-24-1-31,25 51 16,0 49 0,25 124-1,-1-75 1,26 1 15,-1-75-15,-24-24-1,-26-75 1,26 0 0,0-25-1,74-50 1,0 1-1,99-25 1,0 0 0,149-25-1,-24-25 1,-125 50 0,-50-1-1,-73 51 1,-76 24 15</inkml:trace>
  <inkml:trace contextRef="#ctx0" brushRef="#br0" timeOffset="204045.99">20910 5432 0,'0'-25'0,"0"1"31,25-1-15,0 0-1,-25 0-15,74 0 16,-49 25-16,50-24 15,-51 24 1,26 0-16,74 24 31,-50 26-15,-74 24 0,-24 1-1,24-50-15,-50 49 16,25-49-16,-24 49 15,24-74-15,25 25 16,-25 0 15,50-25 1,49-50-17,25 1 1,-49 73-1,0 1 1,-1 50 15,-24-1-15,-25-24 0,0-1-1,-74 26 1,-1-26-1,1-49 1,-1-24 0,-49-76-16</inkml:trace>
  <inkml:trace contextRef="#ctx0" brushRef="#br0" timeOffset="204911">21779 5333 0,'0'0'0,"0"-25"16,0 0-1,24 1 1,1-1-1,25-25 1,24 1 0,25-1-1,-24 50 1,-26 50 0,-49 74-1,-49 0 1,-1 0-1,1-75 1,24 1 0,50-50 15,-1 0-15,1-25-1,25 25 1,24-25-1,25 50 1,-24 25 0,-50-26-1,-1 51 1,-24-26 0,-24 1-1,-76 0 1,26-1-1,-25-49 1,-25 0 0</inkml:trace>
  <inkml:trace contextRef="#ctx0" brushRef="#br0" timeOffset="205360.99">23540 4936 0,'-25'25'47,"25"0"-47,0 0 0,-25-1 15,-25 150 1,26-25 0,-1 24-1,0-148-15,-25 248 16</inkml:trace>
  <inkml:trace contextRef="#ctx0" brushRef="#br0" timeOffset="205860.99">23019 4812 0,'0'0'0,"-25"-25"0,0 25 16,25-25-16,-25 50 15,-49 0 1,24 74 15,1 1-15,49 24 0,25 0-1,49-50 1,50-49-1,0-75 1,-50-49 0,-49-99-1,-99 74 1,-1 74 0,-49 75-1,25 124-15</inkml:trace>
  <inkml:trace contextRef="#ctx0" brushRef="#br0" timeOffset="206345">23837 5655 0,'0'-24'0,"0"48"0,-25-48 16,25-1 15,-24 25-31,-26 49 31,0 1-15,1 49 0,74-24-1,-1-26 1,125 1-1,-49-75 1,48-49 0,-123-1-1,-74 26 1,-100-26 0,-25 75-1</inkml:trace>
  <inkml:trace contextRef="#ctx0" brushRef="#br0" timeOffset="207427.99">21530 6499 0,'0'0'0,"-24"0"0,24 25 47,0-1-31,0 26 15,24 74-31,1 0 15,0-74-15,-25 74 16,25-75-16,-25 100 31,0 25-31</inkml:trace>
  <inkml:trace contextRef="#ctx0" brushRef="#br0" timeOffset="207961">22299 6350 0,'0'0'0,"0"-25"16,-24 25 0,-1 0 15,0 50-15,-25 24-1,-49 50 1,50 25-1,-1 50 1,50-100 0,0-74-16,74 99 15,-49-100-15,74 26 16,50-50 0,25-50-1,-25-24 1,-125-50-1,-98 50 1,74 49-16,-99-25 16,74 25-1,-49 25 1,-26 50 0,51 49-16</inkml:trace>
  <inkml:trace contextRef="#ctx0" brushRef="#br0" timeOffset="208361">23614 6300 0,'0'0'0,"0"-24"0,0 48 47,-25 1-31,25 0-16,-25 49 15,-24 26 1,-1 73 0,25-24-1,-24 99 1</inkml:trace>
  <inkml:trace contextRef="#ctx0" brushRef="#br0" timeOffset="208827.99">23267 6226 0,'0'0'15,"0"-25"-15,-25 25 0,0 0 16,0 0-1,-24 75 1,-1 24 0,25 0 15,50-25-15,50-24-1,-1-50 1,25-50-1,-49-74 1,-100 0 0,-24 50-1,-25 49 1,-25 149 0</inkml:trace>
  <inkml:trace contextRef="#ctx0" brushRef="#br0" timeOffset="209277.99">23986 6821 0,'0'0'15,"-25"-25"-15,1 25 16,-1 0 0,0 25-16,0-25 15,0 75 1,0 24 15,50-74-31,0 24 16,25 1-16,-25-50 15,49 25 1,50-50 0,-50-74-1,-49 0 1,-74-1-1,-100 26 1,-25 49-16</inkml:trace>
  <inkml:trace contextRef="#ctx0" brushRef="#br0" timeOffset="209945">20265 7069 0,'25'-24'63,"0"24"-48,0 0 1,-25-25-16,25 25 0,-1 0 0,100-25 15,-74 0-15,74 0 16,25-24 0,-124 49-1,24 0 1,-24 0-16</inkml:trace>
  <inkml:trace contextRef="#ctx0" brushRef="#br0" timeOffset="210260.99">20613 6672 0,'0'0'0,"0"-24"0,-25 24 31,25 24-15,0 1 0,25 50 15,-1 49-15,51 49-1,-25-24 1,-1-25-1,1 0-15</inkml:trace>
  <inkml:trace contextRef="#ctx0" brushRef="#br0" timeOffset="210927.99">19918 8334 0,'0'-24'15,"25"24"1,-25-25-16,25 25 0,0 0 16,99-50-1,99 1 1,74-26-1,224-24 1,-397 74-16,397-74 16,-397 74-16,372-74 15,-74 24 1,-323 51-16,199-51 16,-248 50-16,123-24 15,26-26 1,-51 26-1,-123 49-15,50 0 16,-50 0 0,-1 0-1,1 0-15</inkml:trace>
  <inkml:trace contextRef="#ctx0" brushRef="#br0" timeOffset="212261">22275 8186 0,'0'0'0,"-25"-25"0,0 0 15,0 0 17,25 0-17,0 1 1,0-26 0,25 0-1,25-24 1,24 24-1,50 25 1,0 25 0,-25 25-1,-24 50 1,-26-26 0,-24 1-1,-25 24 1,0-24-1,-25 0 17,25-26-17,-24 26-15,-51 49 16,50-74-16,0 0 16,-24 49-1,24 1 1,0 24-1,50 0-15</inkml:trace>
  <inkml:trace contextRef="#ctx0" brushRef="#br0" timeOffset="212744.99">22746 9128 0,'0'-25'16,"-25"25"15,25 25-15,0 0-1,-25-25-15,25 25 16,0 24-1,50-49 1,0-24 0,-26-26-1,1 25 17,-50-24-17,1 49 1,-26 24-16</inkml:trace>
  <inkml:trace contextRef="#ctx0" brushRef="#br0" timeOffset="213310.99">20613 9996 0,'0'-25'0,"24"25"32,1 0-32,25-24 15,148-1 1,1 0-1,98-25 1,150-74 0,-348 100-1,348-76-15,-348 76 16,298-76 0,-75 1-1,25 0 1,-74 49-1,-99 1 1,-50 49 0,-74-25-1,24 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169A27-169D-49B9-9258-3707F8200856}" type="datetimeFigureOut">
              <a:rPr lang="en-US" smtClean="0"/>
              <a:pPr/>
              <a:t>4/5/2023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E4B07A-395A-4969-8CBC-066CACF19A80}" type="slidenum">
              <a:rPr lang="en-US" smtClean="0"/>
              <a:pPr/>
              <a:t>‹#›</a:t>
            </a:fld>
            <a:endParaRPr lang="en-US"/>
          </a:p>
        </p:txBody>
      </p:sp>
    </p:spTree>
    <p:extLst>
      <p:ext uri="{BB962C8B-B14F-4D97-AF65-F5344CB8AC3E}">
        <p14:creationId xmlns:p14="http://schemas.microsoft.com/office/powerpoint/2010/main" val="358658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E4B07A-395A-4969-8CBC-066CACF19A80}" type="slidenum">
              <a:rPr lang="en-US" smtClean="0"/>
              <a:pPr/>
              <a:t>53</a:t>
            </a:fld>
            <a:endParaRPr lang="en-US"/>
          </a:p>
        </p:txBody>
      </p:sp>
    </p:spTree>
    <p:extLst>
      <p:ext uri="{BB962C8B-B14F-4D97-AF65-F5344CB8AC3E}">
        <p14:creationId xmlns:p14="http://schemas.microsoft.com/office/powerpoint/2010/main" val="58823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E4B07A-395A-4969-8CBC-066CACF19A80}" type="slidenum">
              <a:rPr lang="en-US" smtClean="0"/>
              <a:pPr/>
              <a:t>54</a:t>
            </a:fld>
            <a:endParaRPr lang="en-US"/>
          </a:p>
        </p:txBody>
      </p:sp>
    </p:spTree>
    <p:extLst>
      <p:ext uri="{BB962C8B-B14F-4D97-AF65-F5344CB8AC3E}">
        <p14:creationId xmlns:p14="http://schemas.microsoft.com/office/powerpoint/2010/main" val="3954922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E4B07A-395A-4969-8CBC-066CACF19A80}" type="slidenum">
              <a:rPr lang="en-US" smtClean="0"/>
              <a:pPr/>
              <a:t>55</a:t>
            </a:fld>
            <a:endParaRPr lang="en-US"/>
          </a:p>
        </p:txBody>
      </p:sp>
    </p:spTree>
    <p:extLst>
      <p:ext uri="{BB962C8B-B14F-4D97-AF65-F5344CB8AC3E}">
        <p14:creationId xmlns:p14="http://schemas.microsoft.com/office/powerpoint/2010/main" val="3442836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E4B07A-395A-4969-8CBC-066CACF19A80}" type="slidenum">
              <a:rPr lang="en-US" smtClean="0"/>
              <a:pPr/>
              <a:t>57</a:t>
            </a:fld>
            <a:endParaRPr lang="en-US"/>
          </a:p>
        </p:txBody>
      </p:sp>
    </p:spTree>
    <p:extLst>
      <p:ext uri="{BB962C8B-B14F-4D97-AF65-F5344CB8AC3E}">
        <p14:creationId xmlns:p14="http://schemas.microsoft.com/office/powerpoint/2010/main" val="79571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E4B07A-395A-4969-8CBC-066CACF19A80}" type="slidenum">
              <a:rPr lang="en-US" smtClean="0"/>
              <a:pPr/>
              <a:t>58</a:t>
            </a:fld>
            <a:endParaRPr lang="en-US"/>
          </a:p>
        </p:txBody>
      </p:sp>
    </p:spTree>
    <p:extLst>
      <p:ext uri="{BB962C8B-B14F-4D97-AF65-F5344CB8AC3E}">
        <p14:creationId xmlns:p14="http://schemas.microsoft.com/office/powerpoint/2010/main" val="23252655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4223539-C274-414E-836E-21403C9CE2AE}" type="datetimeFigureOut">
              <a:rPr lang="en-US" smtClean="0"/>
              <a:pPr/>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1849143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23539-C274-414E-836E-21403C9CE2AE}" type="datetimeFigureOut">
              <a:rPr lang="en-US" smtClean="0"/>
              <a:pPr/>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1826262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23539-C274-414E-836E-21403C9CE2AE}" type="datetimeFigureOut">
              <a:rPr lang="en-US" smtClean="0"/>
              <a:pPr/>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528568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23539-C274-414E-836E-21403C9CE2AE}" type="datetimeFigureOut">
              <a:rPr lang="en-US" smtClean="0"/>
              <a:pPr/>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4210800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223539-C274-414E-836E-21403C9CE2AE}" type="datetimeFigureOut">
              <a:rPr lang="en-US" smtClean="0"/>
              <a:pPr/>
              <a:t>4/5/2023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3465980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223539-C274-414E-836E-21403C9CE2AE}" type="datetimeFigureOut">
              <a:rPr lang="en-US" smtClean="0"/>
              <a:pPr/>
              <a:t>4/5/2023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483343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223539-C274-414E-836E-21403C9CE2AE}" type="datetimeFigureOut">
              <a:rPr lang="en-US" smtClean="0"/>
              <a:pPr/>
              <a:t>4/5/2023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487194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223539-C274-414E-836E-21403C9CE2AE}" type="datetimeFigureOut">
              <a:rPr lang="en-US" smtClean="0"/>
              <a:pPr/>
              <a:t>4/5/2023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640899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223539-C274-414E-836E-21403C9CE2AE}" type="datetimeFigureOut">
              <a:rPr lang="en-US" smtClean="0"/>
              <a:pPr/>
              <a:t>4/5/2023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2130863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4223539-C274-414E-836E-21403C9CE2AE}" type="datetimeFigureOut">
              <a:rPr lang="en-US" smtClean="0"/>
              <a:pPr/>
              <a:t>4/5/2023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3661510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74223539-C274-414E-836E-21403C9CE2AE}" type="datetimeFigureOut">
              <a:rPr lang="en-US" smtClean="0"/>
              <a:pPr/>
              <a:t>4/5/2023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D41AC4-40F7-4FE0-8905-74C6698904F3}" type="slidenum">
              <a:rPr lang="en-US" smtClean="0"/>
              <a:pPr/>
              <a:t>‹#›</a:t>
            </a:fld>
            <a:endParaRPr lang="en-US"/>
          </a:p>
        </p:txBody>
      </p:sp>
    </p:spTree>
    <p:extLst>
      <p:ext uri="{BB962C8B-B14F-4D97-AF65-F5344CB8AC3E}">
        <p14:creationId xmlns:p14="http://schemas.microsoft.com/office/powerpoint/2010/main" val="3131124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4223539-C274-414E-836E-21403C9CE2AE}" type="datetimeFigureOut">
              <a:rPr lang="en-US" smtClean="0"/>
              <a:pPr/>
              <a:t>4/5/2023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CD41AC4-40F7-4FE0-8905-74C6698904F3}" type="slidenum">
              <a:rPr lang="en-US" smtClean="0"/>
              <a:pPr/>
              <a:t>‹#›</a:t>
            </a:fld>
            <a:endParaRPr lang="en-US"/>
          </a:p>
        </p:txBody>
      </p:sp>
    </p:spTree>
    <p:extLst>
      <p:ext uri="{BB962C8B-B14F-4D97-AF65-F5344CB8AC3E}">
        <p14:creationId xmlns:p14="http://schemas.microsoft.com/office/powerpoint/2010/main" val="396229930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18.emf"/><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38.emf"/><Relationship Id="rId4" Type="http://schemas.openxmlformats.org/officeDocument/2006/relationships/customXml" Target="../ink/ink10.xml"/></Relationships>
</file>

<file path=ppt/slides/_rels/slide1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40.emf"/><Relationship Id="rId4" Type="http://schemas.openxmlformats.org/officeDocument/2006/relationships/customXml" Target="../ink/ink11.xml"/></Relationships>
</file>

<file path=ppt/slides/_rels/slide12.xml.rels><?xml version="1.0" encoding="UTF-8" standalone="yes"?>
<Relationships xmlns="http://schemas.openxmlformats.org/package/2006/relationships"><Relationship Id="rId3" Type="http://schemas.microsoft.com/office/2007/relationships/hdphoto" Target="../media/hdphoto14.wdp"/><Relationship Id="rId7" Type="http://schemas.openxmlformats.org/officeDocument/2006/relationships/image" Target="../media/image143.emf"/><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customXml" Target="../ink/ink12.xml"/><Relationship Id="rId5" Type="http://schemas.microsoft.com/office/2007/relationships/hdphoto" Target="../media/hdphoto15.wdp"/><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customXml" Target="../ink/ink13.xml"/><Relationship Id="rId3" Type="http://schemas.microsoft.com/office/2007/relationships/hdphoto" Target="../media/hdphoto16.wdp"/><Relationship Id="rId7" Type="http://schemas.microsoft.com/office/2007/relationships/hdphoto" Target="../media/hdphoto18.wdp"/><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17.wdp"/><Relationship Id="rId4" Type="http://schemas.openxmlformats.org/officeDocument/2006/relationships/image" Target="../media/image17.png"/><Relationship Id="rId9" Type="http://schemas.openxmlformats.org/officeDocument/2006/relationships/image" Target="../media/image147.emf"/></Relationships>
</file>

<file path=ppt/slides/_rels/slide14.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149.emf"/><Relationship Id="rId4" Type="http://schemas.openxmlformats.org/officeDocument/2006/relationships/customXml" Target="../ink/ink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52.emf"/><Relationship Id="rId4" Type="http://schemas.openxmlformats.org/officeDocument/2006/relationships/customXml" Target="../ink/ink16.xml"/></Relationships>
</file>

<file path=ppt/slides/_rels/slide17.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54.emf"/><Relationship Id="rId4" Type="http://schemas.openxmlformats.org/officeDocument/2006/relationships/customXml" Target="../ink/ink17.xml"/></Relationships>
</file>

<file path=ppt/slides/_rels/slide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138.png"/><Relationship Id="rId7" Type="http://schemas.openxmlformats.org/officeDocument/2006/relationships/image" Target="../media/image1410.png"/><Relationship Id="rId2" Type="http://schemas.openxmlformats.org/officeDocument/2006/relationships/customXml" Target="../ink/ink18.xml"/><Relationship Id="rId1" Type="http://schemas.openxmlformats.org/officeDocument/2006/relationships/slideLayout" Target="../slideLayouts/slideLayout1.xml"/><Relationship Id="rId6" Type="http://schemas.openxmlformats.org/officeDocument/2006/relationships/customXml" Target="../ink/ink19.xml"/><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157.emf"/></Relationships>
</file>

<file path=ppt/slides/_rels/slide19.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58.emf"/><Relationship Id="rId2" Type="http://schemas.openxmlformats.org/officeDocument/2006/relationships/customXml" Target="../ink/ink21.xml"/><Relationship Id="rId1" Type="http://schemas.openxmlformats.org/officeDocument/2006/relationships/slideLayout" Target="../slideLayouts/slideLayout1.xml"/><Relationship Id="rId6" Type="http://schemas.openxmlformats.org/officeDocument/2006/relationships/customXml" Target="../ink/ink23.xml"/><Relationship Id="rId5" Type="http://schemas.openxmlformats.org/officeDocument/2006/relationships/image" Target="../media/image1420.png"/><Relationship Id="rId4" Type="http://schemas.openxmlformats.org/officeDocument/2006/relationships/customXml" Target="../ink/ink2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121.e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ustomXml" Target="../ink/ink2.xml"/><Relationship Id="rId5" Type="http://schemas.microsoft.com/office/2007/relationships/hdphoto" Target="../media/hdphoto3.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customXml" Target="../ink/ink26.xml"/><Relationship Id="rId3" Type="http://schemas.openxmlformats.org/officeDocument/2006/relationships/image" Target="../media/image138.png"/><Relationship Id="rId7" Type="http://schemas.openxmlformats.org/officeDocument/2006/relationships/image" Target="../media/image1450.png"/><Relationship Id="rId2" Type="http://schemas.openxmlformats.org/officeDocument/2006/relationships/customXml" Target="../ink/ink24.xml"/><Relationship Id="rId1" Type="http://schemas.openxmlformats.org/officeDocument/2006/relationships/slideLayout" Target="../slideLayouts/slideLayout1.xml"/><Relationship Id="rId6" Type="http://schemas.openxmlformats.org/officeDocument/2006/relationships/customXml" Target="../ink/ink25.xml"/><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161.emf"/></Relationships>
</file>

<file path=ppt/slides/_rels/slide21.xml.rels><?xml version="1.0" encoding="UTF-8" standalone="yes"?>
<Relationships xmlns="http://schemas.openxmlformats.org/package/2006/relationships"><Relationship Id="rId8" Type="http://schemas.openxmlformats.org/officeDocument/2006/relationships/image" Target="../media/image163.emf"/><Relationship Id="rId3" Type="http://schemas.openxmlformats.org/officeDocument/2006/relationships/image" Target="../media/image138.png"/><Relationship Id="rId7" Type="http://schemas.openxmlformats.org/officeDocument/2006/relationships/customXml" Target="../ink/ink29.xml"/><Relationship Id="rId2" Type="http://schemas.openxmlformats.org/officeDocument/2006/relationships/customXml" Target="../ink/ink27.xml"/><Relationship Id="rId1" Type="http://schemas.openxmlformats.org/officeDocument/2006/relationships/slideLayout" Target="../slideLayouts/slideLayout1.xml"/><Relationship Id="rId6" Type="http://schemas.openxmlformats.org/officeDocument/2006/relationships/image" Target="../media/image147.png"/><Relationship Id="rId5" Type="http://schemas.openxmlformats.org/officeDocument/2006/relationships/customXml" Target="../ink/ink28.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8" Type="http://schemas.openxmlformats.org/officeDocument/2006/relationships/customXml" Target="../ink/ink32.xml"/><Relationship Id="rId3" Type="http://schemas.openxmlformats.org/officeDocument/2006/relationships/image" Target="../media/image138.png"/><Relationship Id="rId7" Type="http://schemas.openxmlformats.org/officeDocument/2006/relationships/image" Target="../media/image149.png"/><Relationship Id="rId2" Type="http://schemas.openxmlformats.org/officeDocument/2006/relationships/customXml" Target="../ink/ink30.xml"/><Relationship Id="rId1" Type="http://schemas.openxmlformats.org/officeDocument/2006/relationships/slideLayout" Target="../slideLayouts/slideLayout1.xml"/><Relationship Id="rId6" Type="http://schemas.openxmlformats.org/officeDocument/2006/relationships/customXml" Target="../ink/ink31.xml"/><Relationship Id="rId5" Type="http://schemas.microsoft.com/office/2007/relationships/hdphoto" Target="../media/hdphoto22.wdp"/><Relationship Id="rId4" Type="http://schemas.openxmlformats.org/officeDocument/2006/relationships/image" Target="../media/image27.png"/><Relationship Id="rId9" Type="http://schemas.openxmlformats.org/officeDocument/2006/relationships/image" Target="../media/image165.emf"/></Relationships>
</file>

<file path=ppt/slides/_rels/slide23.xml.rels><?xml version="1.0" encoding="UTF-8" standalone="yes"?>
<Relationships xmlns="http://schemas.openxmlformats.org/package/2006/relationships"><Relationship Id="rId8" Type="http://schemas.openxmlformats.org/officeDocument/2006/relationships/image" Target="../media/image167.emf"/><Relationship Id="rId3" Type="http://schemas.openxmlformats.org/officeDocument/2006/relationships/image" Target="../media/image138.png"/><Relationship Id="rId7" Type="http://schemas.openxmlformats.org/officeDocument/2006/relationships/customXml" Target="../ink/ink35.xml"/><Relationship Id="rId2" Type="http://schemas.openxmlformats.org/officeDocument/2006/relationships/customXml" Target="../ink/ink33.xml"/><Relationship Id="rId1" Type="http://schemas.openxmlformats.org/officeDocument/2006/relationships/slideLayout" Target="../slideLayouts/slideLayout1.xml"/><Relationship Id="rId6" Type="http://schemas.openxmlformats.org/officeDocument/2006/relationships/image" Target="../media/image1510.png"/><Relationship Id="rId5" Type="http://schemas.openxmlformats.org/officeDocument/2006/relationships/customXml" Target="../ink/ink34.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169.emf"/><Relationship Id="rId4" Type="http://schemas.openxmlformats.org/officeDocument/2006/relationships/customXml" Target="../ink/ink36.xml"/></Relationships>
</file>

<file path=ppt/slides/_rels/slide25.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71.emf"/><Relationship Id="rId4" Type="http://schemas.openxmlformats.org/officeDocument/2006/relationships/customXml" Target="../ink/ink37.xml"/></Relationships>
</file>

<file path=ppt/slides/_rels/slide26.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173.emf"/><Relationship Id="rId4" Type="http://schemas.openxmlformats.org/officeDocument/2006/relationships/customXml" Target="../ink/ink38.xml"/></Relationships>
</file>

<file path=ppt/slides/_rels/slide27.xml.rels><?xml version="1.0" encoding="UTF-8" standalone="yes"?>
<Relationships xmlns="http://schemas.openxmlformats.org/package/2006/relationships"><Relationship Id="rId3" Type="http://schemas.microsoft.com/office/2007/relationships/hdphoto" Target="../media/hdphoto26.wdp"/><Relationship Id="rId7" Type="http://schemas.openxmlformats.org/officeDocument/2006/relationships/image" Target="../media/image176.emf"/><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customXml" Target="../ink/ink39.xml"/><Relationship Id="rId5" Type="http://schemas.microsoft.com/office/2007/relationships/hdphoto" Target="../media/hdphoto27.wdp"/><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microsoft.com/office/2007/relationships/hdphoto" Target="../media/hdphoto28.wdp"/><Relationship Id="rId7" Type="http://schemas.openxmlformats.org/officeDocument/2006/relationships/image" Target="../media/image179.emf"/><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customXml" Target="../ink/ink40.xml"/><Relationship Id="rId5" Type="http://schemas.microsoft.com/office/2007/relationships/hdphoto" Target="../media/hdphoto29.wdp"/><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180.emf"/><Relationship Id="rId2" Type="http://schemas.openxmlformats.org/officeDocument/2006/relationships/customXml" Target="../ink/ink4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183.emf"/><Relationship Id="rId4" Type="http://schemas.openxmlformats.org/officeDocument/2006/relationships/customXml" Target="../ink/ink42.xml"/></Relationships>
</file>

<file path=ppt/slides/_rels/slide31.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33.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34.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35.wdp"/><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36.wdp"/><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37.wdp"/><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microsoft.com/office/2007/relationships/hdphoto" Target="../media/hdphoto38.wdp"/><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25.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customXml" Target="../ink/ink4.xml"/><Relationship Id="rId5" Type="http://schemas.microsoft.com/office/2007/relationships/hdphoto" Target="../media/hdphoto5.wdp"/><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microsoft.com/office/2007/relationships/hdphoto" Target="../media/hdphoto39.wdp"/><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microsoft.com/office/2007/relationships/hdphoto" Target="../media/hdphoto40.wdp"/><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microsoft.com/office/2007/relationships/hdphoto" Target="../media/hdphoto41.wdp"/><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42.wdp"/><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43.wdp"/><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44.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microsoft.com/office/2007/relationships/hdphoto" Target="../media/hdphoto45.wdp"/><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46.wdp"/><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78.png"/><Relationship Id="rId2" Type="http://schemas.openxmlformats.org/officeDocument/2006/relationships/customXml" Target="../ink/ink43.xml"/><Relationship Id="rId1" Type="http://schemas.openxmlformats.org/officeDocument/2006/relationships/slideLayout" Target="../slideLayouts/slideLayout1.xml"/><Relationship Id="rId6" Type="http://schemas.openxmlformats.org/officeDocument/2006/relationships/customXml" Target="../ink/ink44.xml"/><Relationship Id="rId5" Type="http://schemas.openxmlformats.org/officeDocument/2006/relationships/image" Target="../media/image57.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microsoft.com/office/2007/relationships/hdphoto" Target="../media/hdphoto47.wdp"/><Relationship Id="rId2" Type="http://schemas.openxmlformats.org/officeDocument/2006/relationships/image" Target="../media/image58.png"/><Relationship Id="rId1" Type="http://schemas.openxmlformats.org/officeDocument/2006/relationships/slideLayout" Target="../slideLayouts/slideLayout2.xml"/><Relationship Id="rId5" Type="http://schemas.microsoft.com/office/2007/relationships/hdphoto" Target="../media/hdphoto48.wdp"/><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27.emf"/><Relationship Id="rId4" Type="http://schemas.openxmlformats.org/officeDocument/2006/relationships/customXml" Target="../ink/ink5.xml"/></Relationships>
</file>

<file path=ppt/slides/_rels/slide50.xml.rels><?xml version="1.0" encoding="UTF-8" standalone="yes"?>
<Relationships xmlns="http://schemas.openxmlformats.org/package/2006/relationships"><Relationship Id="rId3" Type="http://schemas.microsoft.com/office/2007/relationships/hdphoto" Target="../media/hdphoto49.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50.wdp"/><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microsoft.com/office/2007/relationships/hdphoto" Target="../media/hdphoto51.wdp"/><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53.wdp"/><Relationship Id="rId5" Type="http://schemas.openxmlformats.org/officeDocument/2006/relationships/image" Target="../media/image64.png"/><Relationship Id="rId4" Type="http://schemas.microsoft.com/office/2007/relationships/hdphoto" Target="../media/hdphoto52.wdp"/></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6.png"/><Relationship Id="rId4" Type="http://schemas.microsoft.com/office/2007/relationships/hdphoto" Target="../media/hdphoto54.wdp"/></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55.wdp"/></Relationships>
</file>

<file path=ppt/slides/_rels/slide5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customXml" Target="../ink/ink45.xml"/><Relationship Id="rId1" Type="http://schemas.openxmlformats.org/officeDocument/2006/relationships/slideLayout" Target="../slideLayouts/slideLayout1.xml"/><Relationship Id="rId5" Type="http://schemas.microsoft.com/office/2007/relationships/hdphoto" Target="../media/hdphoto56.wdp"/><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57.wdp"/></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58.wdp"/></Relationships>
</file>

<file path=ppt/slides/_rels/slide6.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29.emf"/><Relationship Id="rId4" Type="http://schemas.openxmlformats.org/officeDocument/2006/relationships/customXml" Target="../ink/ink6.xml"/></Relationships>
</file>

<file path=ppt/slides/_rels/slide7.xml.rels><?xml version="1.0" encoding="UTF-8" standalone="yes"?>
<Relationships xmlns="http://schemas.openxmlformats.org/package/2006/relationships"><Relationship Id="rId3" Type="http://schemas.microsoft.com/office/2007/relationships/hdphoto" Target="../media/hdphoto8.wdp"/><Relationship Id="rId7" Type="http://schemas.openxmlformats.org/officeDocument/2006/relationships/image" Target="../media/image132.emf"/><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customXml" Target="../ink/ink7.xml"/><Relationship Id="rId5" Type="http://schemas.microsoft.com/office/2007/relationships/hdphoto" Target="../media/hdphoto9.wdp"/><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4.emf"/><Relationship Id="rId4" Type="http://schemas.openxmlformats.org/officeDocument/2006/relationships/customXml" Target="../ink/ink8.xml"/></Relationships>
</file>

<file path=ppt/slides/_rels/slide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36.emf"/><Relationship Id="rId4" Type="http://schemas.openxmlformats.org/officeDocument/2006/relationships/customXml" Target="../ink/ink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2793" y="13142"/>
            <a:ext cx="8763000" cy="843821"/>
          </a:xfrm>
          <a:prstGeom prst="rect">
            <a:avLst/>
          </a:prstGeom>
        </p:spPr>
        <p:txBody>
          <a:bodyPr vert="horz" wrap="square" lIns="0" tIns="12700" rIns="0" bIns="0" rtlCol="0">
            <a:spAutoFit/>
          </a:bodyPr>
          <a:lstStyle/>
          <a:p>
            <a:pPr marL="12700">
              <a:lnSpc>
                <a:spcPct val="100000"/>
              </a:lnSpc>
              <a:spcBef>
                <a:spcPts val="100"/>
              </a:spcBef>
            </a:pPr>
            <a:r>
              <a:rPr lang="en-US" sz="2800" b="1" dirty="0">
                <a:solidFill>
                  <a:srgbClr val="C00000"/>
                </a:solidFill>
                <a:effectLst>
                  <a:outerShdw blurRad="38100" dist="38100" dir="2700000" algn="tl">
                    <a:srgbClr val="000000">
                      <a:alpha val="43137"/>
                    </a:srgbClr>
                  </a:outerShdw>
                </a:effectLst>
              </a:rPr>
              <a:t>Chapter: 07 	</a:t>
            </a:r>
            <a:r>
              <a:rPr lang="en-US" sz="5400" b="1" dirty="0">
                <a:solidFill>
                  <a:srgbClr val="C00000"/>
                </a:solidFill>
                <a:effectLst>
                  <a:outerShdw blurRad="38100" dist="38100" dir="2700000" algn="tl">
                    <a:srgbClr val="000000">
                      <a:alpha val="43137"/>
                    </a:srgbClr>
                  </a:outerShdw>
                </a:effectLst>
              </a:rPr>
              <a:t>Discrete Probability </a:t>
            </a:r>
            <a:endParaRPr sz="2800" b="1" dirty="0">
              <a:solidFill>
                <a:srgbClr val="C00000"/>
              </a:solidFill>
              <a:effectLst>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4" name="TextBox 3">
            <a:extLst>
              <a:ext uri="{FF2B5EF4-FFF2-40B4-BE49-F238E27FC236}">
                <a16:creationId xmlns:a16="http://schemas.microsoft.com/office/drawing/2014/main" id="{1973A91D-08C8-D2A4-3079-4227395B1237}"/>
              </a:ext>
            </a:extLst>
          </p:cNvPr>
          <p:cNvSpPr txBox="1"/>
          <p:nvPr/>
        </p:nvSpPr>
        <p:spPr>
          <a:xfrm>
            <a:off x="1828800" y="856963"/>
            <a:ext cx="6553200" cy="461665"/>
          </a:xfrm>
          <a:prstGeom prst="rect">
            <a:avLst/>
          </a:prstGeom>
          <a:noFill/>
        </p:spPr>
        <p:txBody>
          <a:bodyPr wrap="square">
            <a:spAutoFit/>
          </a:bodyPr>
          <a:lstStyle/>
          <a:p>
            <a:r>
              <a:rPr lang="en-US" sz="2400" b="1" dirty="0">
                <a:effectLst>
                  <a:outerShdw blurRad="38100" dist="38100" dir="2700000" algn="tl">
                    <a:srgbClr val="000000">
                      <a:alpha val="43137"/>
                    </a:srgbClr>
                  </a:outerShdw>
                </a:effectLst>
              </a:rPr>
              <a:t>7.1 An Introduction to Discrete Probability </a:t>
            </a:r>
            <a:endParaRPr lang="en-US" sz="2400" b="1" dirty="0">
              <a:solidFill>
                <a:srgbClr val="0070C0"/>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3C4B0A55-DD1F-10D6-94F5-7B8AD1B608F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1604961" y="2196661"/>
            <a:ext cx="5934076" cy="3879973"/>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348120" y="160560"/>
              <a:ext cx="8385480" cy="5554800"/>
            </p14:xfrm>
          </p:contentPart>
        </mc:Choice>
        <mc:Fallback xmlns="">
          <p:pic>
            <p:nvPicPr>
              <p:cNvPr id="3" name="Ink 2"/>
              <p:cNvPicPr/>
              <p:nvPr/>
            </p:nvPicPr>
            <p:blipFill>
              <a:blip r:embed="rId5"/>
              <a:stretch>
                <a:fillRect/>
              </a:stretch>
            </p:blipFill>
            <p:spPr>
              <a:xfrm>
                <a:off x="338760" y="151200"/>
                <a:ext cx="8404200" cy="5573520"/>
              </a:xfrm>
              <a:prstGeom prst="rect">
                <a:avLst/>
              </a:prstGeom>
            </p:spPr>
          </p:pic>
        </mc:Fallback>
      </mc:AlternateContent>
    </p:spTree>
    <p:extLst>
      <p:ext uri="{BB962C8B-B14F-4D97-AF65-F5344CB8AC3E}">
        <p14:creationId xmlns:p14="http://schemas.microsoft.com/office/powerpoint/2010/main" val="2824722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4" name="TextBox 3">
            <a:extLst>
              <a:ext uri="{FF2B5EF4-FFF2-40B4-BE49-F238E27FC236}">
                <a16:creationId xmlns:a16="http://schemas.microsoft.com/office/drawing/2014/main" id="{1973A91D-08C8-D2A4-3079-4227395B1237}"/>
              </a:ext>
            </a:extLst>
          </p:cNvPr>
          <p:cNvSpPr txBox="1"/>
          <p:nvPr/>
        </p:nvSpPr>
        <p:spPr>
          <a:xfrm>
            <a:off x="4428281" y="667268"/>
            <a:ext cx="4408714"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rPr>
              <a:t>7.2 Probability Theory </a:t>
            </a:r>
            <a:endParaRPr lang="en-US" sz="3200" b="1" dirty="0">
              <a:solidFill>
                <a:srgbClr val="0070C0"/>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9473E7C1-05AB-9FF9-340D-139938DB3FB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3648" y="1418756"/>
            <a:ext cx="8513045" cy="4831369"/>
          </a:xfrm>
          <a:prstGeom prst="rect">
            <a:avLst/>
          </a:prstGeom>
        </p:spPr>
      </p:pic>
      <p:sp>
        <p:nvSpPr>
          <p:cNvPr id="8" name="TextBox 7">
            <a:extLst>
              <a:ext uri="{FF2B5EF4-FFF2-40B4-BE49-F238E27FC236}">
                <a16:creationId xmlns:a16="http://schemas.microsoft.com/office/drawing/2014/main" id="{5788E097-695C-58CA-E401-D8A6B929A4FB}"/>
              </a:ext>
            </a:extLst>
          </p:cNvPr>
          <p:cNvSpPr txBox="1"/>
          <p:nvPr/>
        </p:nvSpPr>
        <p:spPr>
          <a:xfrm>
            <a:off x="381000" y="881128"/>
            <a:ext cx="2819400" cy="400110"/>
          </a:xfrm>
          <a:prstGeom prst="rect">
            <a:avLst/>
          </a:prstGeom>
          <a:noFill/>
        </p:spPr>
        <p:txBody>
          <a:bodyPr wrap="square">
            <a:spAutoFit/>
          </a:bodyPr>
          <a:lstStyle/>
          <a:p>
            <a:r>
              <a:rPr lang="en-US" sz="2000" b="1" dirty="0">
                <a:effectLst>
                  <a:outerShdw blurRad="38100" dist="38100" dir="2700000" algn="tl">
                    <a:srgbClr val="000000">
                      <a:alpha val="43137"/>
                    </a:srgbClr>
                  </a:outerShdw>
                </a:effectLst>
              </a:rPr>
              <a:t>Assigning Probabilities </a:t>
            </a: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55400" y="1321560"/>
              <a:ext cx="8590680" cy="5144040"/>
            </p14:xfrm>
          </p:contentPart>
        </mc:Choice>
        <mc:Fallback xmlns="">
          <p:pic>
            <p:nvPicPr>
              <p:cNvPr id="3" name="Ink 2"/>
              <p:cNvPicPr/>
              <p:nvPr/>
            </p:nvPicPr>
            <p:blipFill>
              <a:blip r:embed="rId5"/>
              <a:stretch>
                <a:fillRect/>
              </a:stretch>
            </p:blipFill>
            <p:spPr>
              <a:xfrm>
                <a:off x="446040" y="1312200"/>
                <a:ext cx="8609400" cy="5162760"/>
              </a:xfrm>
              <a:prstGeom prst="rect">
                <a:avLst/>
              </a:prstGeom>
            </p:spPr>
          </p:pic>
        </mc:Fallback>
      </mc:AlternateContent>
    </p:spTree>
    <p:extLst>
      <p:ext uri="{BB962C8B-B14F-4D97-AF65-F5344CB8AC3E}">
        <p14:creationId xmlns:p14="http://schemas.microsoft.com/office/powerpoint/2010/main" val="4177626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6" name="Picture 5">
            <a:extLst>
              <a:ext uri="{FF2B5EF4-FFF2-40B4-BE49-F238E27FC236}">
                <a16:creationId xmlns:a16="http://schemas.microsoft.com/office/drawing/2014/main" id="{B93AE55B-D73C-52BD-3F25-9F26C672052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57200" y="1295400"/>
            <a:ext cx="7991475" cy="3790950"/>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776960" y="669600"/>
              <a:ext cx="6519240" cy="3340080"/>
            </p14:xfrm>
          </p:contentPart>
        </mc:Choice>
        <mc:Fallback xmlns="">
          <p:pic>
            <p:nvPicPr>
              <p:cNvPr id="3" name="Ink 2"/>
              <p:cNvPicPr/>
              <p:nvPr/>
            </p:nvPicPr>
            <p:blipFill>
              <a:blip r:embed="rId5"/>
              <a:stretch>
                <a:fillRect/>
              </a:stretch>
            </p:blipFill>
            <p:spPr>
              <a:xfrm>
                <a:off x="1767600" y="660240"/>
                <a:ext cx="6537960" cy="3358800"/>
              </a:xfrm>
              <a:prstGeom prst="rect">
                <a:avLst/>
              </a:prstGeom>
            </p:spPr>
          </p:pic>
        </mc:Fallback>
      </mc:AlternateContent>
    </p:spTree>
    <p:extLst>
      <p:ext uri="{BB962C8B-B14F-4D97-AF65-F5344CB8AC3E}">
        <p14:creationId xmlns:p14="http://schemas.microsoft.com/office/powerpoint/2010/main" val="223043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4" name="TextBox 3">
            <a:extLst>
              <a:ext uri="{FF2B5EF4-FFF2-40B4-BE49-F238E27FC236}">
                <a16:creationId xmlns:a16="http://schemas.microsoft.com/office/drawing/2014/main" id="{38CF5E5D-DC5F-D98B-98EC-1245F27F7FBF}"/>
              </a:ext>
            </a:extLst>
          </p:cNvPr>
          <p:cNvSpPr txBox="1"/>
          <p:nvPr/>
        </p:nvSpPr>
        <p:spPr>
          <a:xfrm>
            <a:off x="277458" y="751488"/>
            <a:ext cx="8742784" cy="923330"/>
          </a:xfrm>
          <a:prstGeom prst="rect">
            <a:avLst/>
          </a:prstGeom>
          <a:noFill/>
        </p:spPr>
        <p:txBody>
          <a:bodyPr wrap="square">
            <a:spAutoFit/>
          </a:bodyPr>
          <a:lstStyle/>
          <a:p>
            <a:pPr algn="just"/>
            <a:r>
              <a:rPr lang="en-US" dirty="0"/>
              <a:t>Suppose that a die is biased (or loaded) so that 3 appears twice as often as each other number but that the other five outcomes are equally likely. What is the probability that an odd number appears when we roll this die?</a:t>
            </a:r>
          </a:p>
        </p:txBody>
      </p:sp>
      <p:pic>
        <p:nvPicPr>
          <p:cNvPr id="8" name="Picture 7">
            <a:extLst>
              <a:ext uri="{FF2B5EF4-FFF2-40B4-BE49-F238E27FC236}">
                <a16:creationId xmlns:a16="http://schemas.microsoft.com/office/drawing/2014/main" id="{386A3F36-10F9-28EB-F608-67A1EC35307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79013" y="1674818"/>
            <a:ext cx="8553450" cy="1990725"/>
          </a:xfrm>
          <a:prstGeom prst="rect">
            <a:avLst/>
          </a:prstGeom>
        </p:spPr>
      </p:pic>
      <p:pic>
        <p:nvPicPr>
          <p:cNvPr id="10" name="Picture 9">
            <a:extLst>
              <a:ext uri="{FF2B5EF4-FFF2-40B4-BE49-F238E27FC236}">
                <a16:creationId xmlns:a16="http://schemas.microsoft.com/office/drawing/2014/main" id="{5F8E8470-0F03-C797-B6C9-D1C97A7DB5F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828800" y="3788924"/>
            <a:ext cx="4980867" cy="2325504"/>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187560" y="660960"/>
              <a:ext cx="7287120" cy="5393880"/>
            </p14:xfrm>
          </p:contentPart>
        </mc:Choice>
        <mc:Fallback xmlns="">
          <p:pic>
            <p:nvPicPr>
              <p:cNvPr id="3" name="Ink 2"/>
              <p:cNvPicPr/>
              <p:nvPr/>
            </p:nvPicPr>
            <p:blipFill>
              <a:blip r:embed="rId7"/>
              <a:stretch>
                <a:fillRect/>
              </a:stretch>
            </p:blipFill>
            <p:spPr>
              <a:xfrm>
                <a:off x="178200" y="651600"/>
                <a:ext cx="7305840" cy="5412600"/>
              </a:xfrm>
              <a:prstGeom prst="rect">
                <a:avLst/>
              </a:prstGeom>
            </p:spPr>
          </p:pic>
        </mc:Fallback>
      </mc:AlternateContent>
    </p:spTree>
    <p:extLst>
      <p:ext uri="{BB962C8B-B14F-4D97-AF65-F5344CB8AC3E}">
        <p14:creationId xmlns:p14="http://schemas.microsoft.com/office/powerpoint/2010/main" val="2063868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1AA3E-42CA-4891-180F-32D9B3102C97}"/>
              </a:ext>
            </a:extLst>
          </p:cNvPr>
          <p:cNvSpPr txBox="1"/>
          <p:nvPr/>
        </p:nvSpPr>
        <p:spPr>
          <a:xfrm>
            <a:off x="2162242" y="152400"/>
            <a:ext cx="4572000" cy="646331"/>
          </a:xfrm>
          <a:prstGeom prst="rect">
            <a:avLst/>
          </a:prstGeom>
          <a:noFill/>
        </p:spPr>
        <p:txBody>
          <a:bodyPr wrap="square">
            <a:spAutoFit/>
          </a:bodyPr>
          <a:lstStyle/>
          <a:p>
            <a:r>
              <a:rPr lang="en-US" sz="3600" b="1" dirty="0">
                <a:solidFill>
                  <a:srgbClr val="C00000"/>
                </a:solidFill>
                <a:effectLst>
                  <a:outerShdw blurRad="38100" dist="38100" dir="2700000" algn="tl">
                    <a:srgbClr val="000000">
                      <a:alpha val="43137"/>
                    </a:srgbClr>
                  </a:outerShdw>
                </a:effectLst>
              </a:rPr>
              <a:t>Conditional Probability </a:t>
            </a:r>
          </a:p>
        </p:txBody>
      </p:sp>
      <p:pic>
        <p:nvPicPr>
          <p:cNvPr id="8" name="Picture 7">
            <a:extLst>
              <a:ext uri="{FF2B5EF4-FFF2-40B4-BE49-F238E27FC236}">
                <a16:creationId xmlns:a16="http://schemas.microsoft.com/office/drawing/2014/main" id="{12FCCBB7-33DE-03A7-6A1E-59EFBBE22B5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95342" y="838200"/>
            <a:ext cx="8305800" cy="1440087"/>
          </a:xfrm>
          <a:prstGeom prst="rect">
            <a:avLst/>
          </a:prstGeom>
        </p:spPr>
      </p:pic>
      <p:pic>
        <p:nvPicPr>
          <p:cNvPr id="11" name="Picture 10">
            <a:extLst>
              <a:ext uri="{FF2B5EF4-FFF2-40B4-BE49-F238E27FC236}">
                <a16:creationId xmlns:a16="http://schemas.microsoft.com/office/drawing/2014/main" id="{36C539DB-77EA-68AD-F5A3-6D88132E0B3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210193" y="2362200"/>
            <a:ext cx="8896485" cy="2724356"/>
          </a:xfrm>
          <a:prstGeom prst="rect">
            <a:avLst/>
          </a:prstGeom>
        </p:spPr>
      </p:pic>
      <p:pic>
        <p:nvPicPr>
          <p:cNvPr id="13" name="Picture 12">
            <a:extLst>
              <a:ext uri="{FF2B5EF4-FFF2-40B4-BE49-F238E27FC236}">
                <a16:creationId xmlns:a16="http://schemas.microsoft.com/office/drawing/2014/main" id="{1D1EC769-A912-CA0B-BD9A-F92C6D918736}"/>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236630" y="5077225"/>
            <a:ext cx="8717902" cy="1734412"/>
          </a:xfrm>
          <a:prstGeom prst="rect">
            <a:avLst/>
          </a:prstGeom>
        </p:spPr>
      </p:pic>
      <mc:AlternateContent xmlns:mc="http://schemas.openxmlformats.org/markup-compatibility/2006" xmlns:p14="http://schemas.microsoft.com/office/powerpoint/2010/main">
        <mc:Choice Requires="p14">
          <p:contentPart p14:bwMode="auto" r:id="rId8">
            <p14:nvContentPartPr>
              <p14:cNvPr id="2" name="Ink 1"/>
              <p14:cNvContentPartPr/>
              <p14:nvPr/>
            </p14:nvContentPartPr>
            <p14:xfrm>
              <a:off x="62640" y="1178640"/>
              <a:ext cx="8760240" cy="5608440"/>
            </p14:xfrm>
          </p:contentPart>
        </mc:Choice>
        <mc:Fallback xmlns="">
          <p:pic>
            <p:nvPicPr>
              <p:cNvPr id="2" name="Ink 1"/>
              <p:cNvPicPr/>
              <p:nvPr/>
            </p:nvPicPr>
            <p:blipFill>
              <a:blip r:embed="rId9"/>
              <a:stretch>
                <a:fillRect/>
              </a:stretch>
            </p:blipFill>
            <p:spPr>
              <a:xfrm>
                <a:off x="53280" y="1169280"/>
                <a:ext cx="8778960" cy="5627160"/>
              </a:xfrm>
              <a:prstGeom prst="rect">
                <a:avLst/>
              </a:prstGeom>
            </p:spPr>
          </p:pic>
        </mc:Fallback>
      </mc:AlternateContent>
    </p:spTree>
    <p:extLst>
      <p:ext uri="{BB962C8B-B14F-4D97-AF65-F5344CB8AC3E}">
        <p14:creationId xmlns:p14="http://schemas.microsoft.com/office/powerpoint/2010/main" val="147252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1AA3E-42CA-4891-180F-32D9B3102C97}"/>
              </a:ext>
            </a:extLst>
          </p:cNvPr>
          <p:cNvSpPr txBox="1"/>
          <p:nvPr/>
        </p:nvSpPr>
        <p:spPr>
          <a:xfrm>
            <a:off x="2162242" y="152400"/>
            <a:ext cx="4572000" cy="646331"/>
          </a:xfrm>
          <a:prstGeom prst="rect">
            <a:avLst/>
          </a:prstGeom>
          <a:noFill/>
        </p:spPr>
        <p:txBody>
          <a:bodyPr wrap="square">
            <a:spAutoFit/>
          </a:bodyPr>
          <a:lstStyle/>
          <a:p>
            <a:r>
              <a:rPr lang="en-US" sz="3600" b="1" dirty="0">
                <a:solidFill>
                  <a:srgbClr val="C00000"/>
                </a:solidFill>
                <a:effectLst>
                  <a:outerShdw blurRad="38100" dist="38100" dir="2700000" algn="tl">
                    <a:srgbClr val="000000">
                      <a:alpha val="43137"/>
                    </a:srgbClr>
                  </a:outerShdw>
                </a:effectLst>
              </a:rPr>
              <a:t>Conditional Probability </a:t>
            </a:r>
          </a:p>
        </p:txBody>
      </p:sp>
      <p:pic>
        <p:nvPicPr>
          <p:cNvPr id="3" name="Picture 2">
            <a:extLst>
              <a:ext uri="{FF2B5EF4-FFF2-40B4-BE49-F238E27FC236}">
                <a16:creationId xmlns:a16="http://schemas.microsoft.com/office/drawing/2014/main" id="{C0D1039E-27FC-7967-1251-AFC5F1E5F0D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8261" y="1828800"/>
            <a:ext cx="8827477" cy="3477491"/>
          </a:xfrm>
          <a:prstGeom prst="rect">
            <a:avLst/>
          </a:prstGeom>
        </p:spPr>
      </p:pic>
      <p:sp>
        <p:nvSpPr>
          <p:cNvPr id="5" name="Rectangle 4">
            <a:extLst>
              <a:ext uri="{FF2B5EF4-FFF2-40B4-BE49-F238E27FC236}">
                <a16:creationId xmlns:a16="http://schemas.microsoft.com/office/drawing/2014/main" id="{BAF2EA99-6A31-6B3E-14DF-438D5B17BB9F}"/>
              </a:ext>
            </a:extLst>
          </p:cNvPr>
          <p:cNvSpPr/>
          <p:nvPr/>
        </p:nvSpPr>
        <p:spPr>
          <a:xfrm>
            <a:off x="123757" y="6236227"/>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78560" y="1616400"/>
              <a:ext cx="8349480" cy="3884760"/>
            </p14:xfrm>
          </p:contentPart>
        </mc:Choice>
        <mc:Fallback xmlns="">
          <p:pic>
            <p:nvPicPr>
              <p:cNvPr id="2" name="Ink 1"/>
              <p:cNvPicPr/>
              <p:nvPr/>
            </p:nvPicPr>
            <p:blipFill>
              <a:blip r:embed="rId5"/>
              <a:stretch>
                <a:fillRect/>
              </a:stretch>
            </p:blipFill>
            <p:spPr>
              <a:xfrm>
                <a:off x="169200" y="1607040"/>
                <a:ext cx="8368200" cy="3903480"/>
              </a:xfrm>
              <a:prstGeom prst="rect">
                <a:avLst/>
              </a:prstGeom>
            </p:spPr>
          </p:pic>
        </mc:Fallback>
      </mc:AlternateContent>
    </p:spTree>
    <p:extLst>
      <p:ext uri="{BB962C8B-B14F-4D97-AF65-F5344CB8AC3E}">
        <p14:creationId xmlns:p14="http://schemas.microsoft.com/office/powerpoint/2010/main" val="3170667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1AA3E-42CA-4891-180F-32D9B3102C97}"/>
              </a:ext>
            </a:extLst>
          </p:cNvPr>
          <p:cNvSpPr txBox="1"/>
          <p:nvPr/>
        </p:nvSpPr>
        <p:spPr>
          <a:xfrm>
            <a:off x="2514600" y="143201"/>
            <a:ext cx="4572000" cy="646331"/>
          </a:xfrm>
          <a:prstGeom prst="rect">
            <a:avLst/>
          </a:prstGeom>
          <a:noFill/>
        </p:spPr>
        <p:txBody>
          <a:bodyPr wrap="square">
            <a:spAutoFit/>
          </a:bodyPr>
          <a:lstStyle/>
          <a:p>
            <a:r>
              <a:rPr lang="en-US" sz="3600" b="1" dirty="0">
                <a:solidFill>
                  <a:srgbClr val="C00000"/>
                </a:solidFill>
                <a:effectLst>
                  <a:outerShdw blurRad="38100" dist="38100" dir="2700000" algn="tl">
                    <a:srgbClr val="000000">
                      <a:alpha val="43137"/>
                    </a:srgbClr>
                  </a:outerShdw>
                </a:effectLst>
              </a:rPr>
              <a:t>Independence</a:t>
            </a:r>
          </a:p>
        </p:txBody>
      </p:sp>
      <p:sp>
        <p:nvSpPr>
          <p:cNvPr id="5" name="Rectangle 4">
            <a:extLst>
              <a:ext uri="{FF2B5EF4-FFF2-40B4-BE49-F238E27FC236}">
                <a16:creationId xmlns:a16="http://schemas.microsoft.com/office/drawing/2014/main" id="{BAF2EA99-6A31-6B3E-14DF-438D5B17BB9F}"/>
              </a:ext>
            </a:extLst>
          </p:cNvPr>
          <p:cNvSpPr/>
          <p:nvPr/>
        </p:nvSpPr>
        <p:spPr>
          <a:xfrm>
            <a:off x="123757" y="6236227"/>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8" name="TextBox 7">
            <a:extLst>
              <a:ext uri="{FF2B5EF4-FFF2-40B4-BE49-F238E27FC236}">
                <a16:creationId xmlns:a16="http://schemas.microsoft.com/office/drawing/2014/main" id="{E8F39BC0-821B-C134-D83E-376DC0DC88DA}"/>
              </a:ext>
            </a:extLst>
          </p:cNvPr>
          <p:cNvSpPr txBox="1"/>
          <p:nvPr/>
        </p:nvSpPr>
        <p:spPr>
          <a:xfrm>
            <a:off x="123757" y="1143000"/>
            <a:ext cx="8791643" cy="4093428"/>
          </a:xfrm>
          <a:prstGeom prst="rect">
            <a:avLst/>
          </a:prstGeom>
          <a:noFill/>
        </p:spPr>
        <p:txBody>
          <a:bodyPr wrap="square">
            <a:spAutoFit/>
          </a:bodyPr>
          <a:lstStyle/>
          <a:p>
            <a:pPr algn="just"/>
            <a:r>
              <a:rPr lang="en-US" sz="2000" dirty="0"/>
              <a:t>Suppose a coin is flipped three times, as described in the introduction to our discussion of conditional probability. Does knowing that the first flip comes up tails (event F) alter the probability that tails comes up an odd number of times (event E)? In other words, is it the case that p(E | F ) = p(E)? This equality is valid for the events E and F, because p(E | F ) = 1/2 and p(E) = 1/2. Because this equality holds, we say that E and F are independent events. When two events are independent, the occurrence of one of the events gives no information about the probability that the other event occurs.</a:t>
            </a:r>
          </a:p>
          <a:p>
            <a:pPr algn="just"/>
            <a:endParaRPr lang="en-US" sz="2000" dirty="0"/>
          </a:p>
          <a:p>
            <a:pPr algn="just"/>
            <a:r>
              <a:rPr lang="en-US" sz="2000" dirty="0"/>
              <a:t>Because p(E | F ) = p(E ∩ F )/p(F ), asking whether p(E | F ) = p(E) is the same as asking whether p(E ∩ F ) = p(E)p(F ). This leads to Definition 4.</a:t>
            </a:r>
          </a:p>
          <a:p>
            <a:pPr algn="just"/>
            <a:endParaRPr lang="en-US" sz="2000" dirty="0"/>
          </a:p>
          <a:p>
            <a:pPr algn="ctr"/>
            <a:r>
              <a:rPr lang="en-US" sz="2000" b="1" i="1" dirty="0"/>
              <a:t>The events E and F are independent if and only if p(E ∩ F ) = p(E)p(F ).</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339480" y="1830600"/>
              <a:ext cx="8108280" cy="3393720"/>
            </p14:xfrm>
          </p:contentPart>
        </mc:Choice>
        <mc:Fallback xmlns="">
          <p:pic>
            <p:nvPicPr>
              <p:cNvPr id="2" name="Ink 1"/>
              <p:cNvPicPr/>
              <p:nvPr/>
            </p:nvPicPr>
            <p:blipFill>
              <a:blip r:embed="rId3"/>
              <a:stretch>
                <a:fillRect/>
              </a:stretch>
            </p:blipFill>
            <p:spPr>
              <a:xfrm>
                <a:off x="330120" y="1821240"/>
                <a:ext cx="8127000" cy="3412440"/>
              </a:xfrm>
              <a:prstGeom prst="rect">
                <a:avLst/>
              </a:prstGeom>
            </p:spPr>
          </p:pic>
        </mc:Fallback>
      </mc:AlternateContent>
    </p:spTree>
    <p:extLst>
      <p:ext uri="{BB962C8B-B14F-4D97-AF65-F5344CB8AC3E}">
        <p14:creationId xmlns:p14="http://schemas.microsoft.com/office/powerpoint/2010/main" val="770487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1AA3E-42CA-4891-180F-32D9B3102C97}"/>
              </a:ext>
            </a:extLst>
          </p:cNvPr>
          <p:cNvSpPr txBox="1"/>
          <p:nvPr/>
        </p:nvSpPr>
        <p:spPr>
          <a:xfrm>
            <a:off x="2400426" y="247581"/>
            <a:ext cx="4572000" cy="646331"/>
          </a:xfrm>
          <a:prstGeom prst="rect">
            <a:avLst/>
          </a:prstGeom>
          <a:noFill/>
        </p:spPr>
        <p:txBody>
          <a:bodyPr wrap="square">
            <a:spAutoFit/>
          </a:bodyPr>
          <a:lstStyle/>
          <a:p>
            <a:r>
              <a:rPr lang="en-US" sz="3600" b="1" dirty="0">
                <a:solidFill>
                  <a:srgbClr val="C00000"/>
                </a:solidFill>
                <a:effectLst>
                  <a:outerShdw blurRad="38100" dist="38100" dir="2700000" algn="tl">
                    <a:srgbClr val="000000">
                      <a:alpha val="43137"/>
                    </a:srgbClr>
                  </a:outerShdw>
                </a:effectLst>
              </a:rPr>
              <a:t>Independence</a:t>
            </a:r>
          </a:p>
        </p:txBody>
      </p:sp>
      <p:sp>
        <p:nvSpPr>
          <p:cNvPr id="5" name="Rectangle 4">
            <a:extLst>
              <a:ext uri="{FF2B5EF4-FFF2-40B4-BE49-F238E27FC236}">
                <a16:creationId xmlns:a16="http://schemas.microsoft.com/office/drawing/2014/main" id="{BAF2EA99-6A31-6B3E-14DF-438D5B17BB9F}"/>
              </a:ext>
            </a:extLst>
          </p:cNvPr>
          <p:cNvSpPr/>
          <p:nvPr/>
        </p:nvSpPr>
        <p:spPr>
          <a:xfrm>
            <a:off x="123757" y="6236227"/>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3" name="Picture 2">
            <a:extLst>
              <a:ext uri="{FF2B5EF4-FFF2-40B4-BE49-F238E27FC236}">
                <a16:creationId xmlns:a16="http://schemas.microsoft.com/office/drawing/2014/main" id="{CAA58BEB-C89A-94B1-68C9-46CAC8B0473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38184" y="990600"/>
            <a:ext cx="8896485" cy="516138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41200" y="839520"/>
              <a:ext cx="8697600" cy="4965120"/>
            </p14:xfrm>
          </p:contentPart>
        </mc:Choice>
        <mc:Fallback xmlns="">
          <p:pic>
            <p:nvPicPr>
              <p:cNvPr id="2" name="Ink 1"/>
              <p:cNvPicPr/>
              <p:nvPr/>
            </p:nvPicPr>
            <p:blipFill>
              <a:blip r:embed="rId5"/>
              <a:stretch>
                <a:fillRect/>
              </a:stretch>
            </p:blipFill>
            <p:spPr>
              <a:xfrm>
                <a:off x="231840" y="830160"/>
                <a:ext cx="8716320" cy="4983840"/>
              </a:xfrm>
              <a:prstGeom prst="rect">
                <a:avLst/>
              </a:prstGeom>
            </p:spPr>
          </p:pic>
        </mc:Fallback>
      </mc:AlternateContent>
    </p:spTree>
    <p:extLst>
      <p:ext uri="{BB962C8B-B14F-4D97-AF65-F5344CB8AC3E}">
        <p14:creationId xmlns:p14="http://schemas.microsoft.com/office/powerpoint/2010/main" val="4030025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1AA3E-42CA-4891-180F-32D9B3102C97}"/>
              </a:ext>
            </a:extLst>
          </p:cNvPr>
          <p:cNvSpPr txBox="1"/>
          <p:nvPr/>
        </p:nvSpPr>
        <p:spPr>
          <a:xfrm>
            <a:off x="2438400" y="0"/>
            <a:ext cx="4572000" cy="646331"/>
          </a:xfrm>
          <a:prstGeom prst="rect">
            <a:avLst/>
          </a:prstGeom>
          <a:noFill/>
        </p:spPr>
        <p:txBody>
          <a:bodyPr wrap="square">
            <a:spAutoFit/>
          </a:bodyPr>
          <a:lstStyle/>
          <a:p>
            <a:r>
              <a:rPr lang="en-US" sz="3600" b="1" dirty="0">
                <a:solidFill>
                  <a:srgbClr val="C00000"/>
                </a:solidFill>
                <a:effectLst>
                  <a:outerShdw blurRad="38100" dist="38100" dir="2700000" algn="tl">
                    <a:srgbClr val="000000">
                      <a:alpha val="43137"/>
                    </a:srgbClr>
                  </a:outerShdw>
                </a:effectLst>
              </a:rPr>
              <a:t>Independence</a:t>
            </a:r>
          </a:p>
        </p:txBody>
      </p:sp>
      <p:sp>
        <p:nvSpPr>
          <p:cNvPr id="5" name="Rectangle 4">
            <a:extLst>
              <a:ext uri="{FF2B5EF4-FFF2-40B4-BE49-F238E27FC236}">
                <a16:creationId xmlns:a16="http://schemas.microsoft.com/office/drawing/2014/main" id="{BAF2EA99-6A31-6B3E-14DF-438D5B17BB9F}"/>
              </a:ext>
            </a:extLst>
          </p:cNvPr>
          <p:cNvSpPr/>
          <p:nvPr/>
        </p:nvSpPr>
        <p:spPr>
          <a:xfrm>
            <a:off x="123757" y="6236227"/>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8" name="TextBox 7">
            <a:extLst>
              <a:ext uri="{FF2B5EF4-FFF2-40B4-BE49-F238E27FC236}">
                <a16:creationId xmlns:a16="http://schemas.microsoft.com/office/drawing/2014/main" id="{3AD43020-B93B-9137-FACB-81C79B561551}"/>
              </a:ext>
            </a:extLst>
          </p:cNvPr>
          <p:cNvSpPr txBox="1"/>
          <p:nvPr/>
        </p:nvSpPr>
        <p:spPr>
          <a:xfrm>
            <a:off x="228599" y="639404"/>
            <a:ext cx="8791643" cy="1200329"/>
          </a:xfrm>
          <a:prstGeom prst="rect">
            <a:avLst/>
          </a:prstGeom>
          <a:noFill/>
        </p:spPr>
        <p:txBody>
          <a:bodyPr wrap="square">
            <a:spAutoFit/>
          </a:bodyPr>
          <a:lstStyle/>
          <a:p>
            <a:pPr algn="just"/>
            <a:r>
              <a:rPr lang="en-US" sz="2400" b="1" dirty="0">
                <a:effectLst>
                  <a:outerShdw blurRad="38100" dist="38100" dir="2700000" algn="tl">
                    <a:srgbClr val="000000">
                      <a:alpha val="43137"/>
                    </a:srgbClr>
                  </a:outerShdw>
                </a:effectLst>
              </a:rPr>
              <a:t>PAIRWISE AND MUTUAL INDEPENDENCE </a:t>
            </a:r>
            <a:r>
              <a:rPr lang="en-US" sz="2400" dirty="0"/>
              <a:t>We can also define the independence of more than two events. However, there are two different types of independence, given in Definition</a:t>
            </a:r>
          </a:p>
        </p:txBody>
      </p:sp>
      <p:pic>
        <p:nvPicPr>
          <p:cNvPr id="10" name="Picture 9">
            <a:extLst>
              <a:ext uri="{FF2B5EF4-FFF2-40B4-BE49-F238E27FC236}">
                <a16:creationId xmlns:a16="http://schemas.microsoft.com/office/drawing/2014/main" id="{E73418E3-419B-AFF9-3224-4268A244392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1466" y="3200400"/>
            <a:ext cx="8683690" cy="2882612"/>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24920" y="419760"/>
              <a:ext cx="8430120" cy="4215240"/>
            </p14:xfrm>
          </p:contentPart>
        </mc:Choice>
        <mc:Fallback xmlns="">
          <p:pic>
            <p:nvPicPr>
              <p:cNvPr id="2" name="Ink 1"/>
              <p:cNvPicPr/>
              <p:nvPr/>
            </p:nvPicPr>
            <p:blipFill>
              <a:blip r:embed="rId5"/>
              <a:stretch>
                <a:fillRect/>
              </a:stretch>
            </p:blipFill>
            <p:spPr>
              <a:xfrm>
                <a:off x="115560" y="410400"/>
                <a:ext cx="8448840" cy="4233960"/>
              </a:xfrm>
              <a:prstGeom prst="rect">
                <a:avLst/>
              </a:prstGeom>
            </p:spPr>
          </p:pic>
        </mc:Fallback>
      </mc:AlternateContent>
    </p:spTree>
    <p:extLst>
      <p:ext uri="{BB962C8B-B14F-4D97-AF65-F5344CB8AC3E}">
        <p14:creationId xmlns:p14="http://schemas.microsoft.com/office/powerpoint/2010/main" val="752110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87075" y="3194505"/>
              <a:ext cx="3047423" cy="870953"/>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77715" y="3185144"/>
                <a:ext cx="3066143" cy="889675"/>
              </a:xfrm>
              <a:prstGeom prst="rect">
                <a:avLst/>
              </a:prstGeom>
            </p:spPr>
          </p:pic>
        </mc:Fallback>
      </mc:AlternateContent>
      <p:sp>
        <p:nvSpPr>
          <p:cNvPr id="14" name="Title 1">
            <a:extLst>
              <a:ext uri="{FF2B5EF4-FFF2-40B4-BE49-F238E27FC236}">
                <a16:creationId xmlns:a16="http://schemas.microsoft.com/office/drawing/2014/main" id="{F4EEABD5-A7E5-455A-B478-B2BA68725F03}"/>
              </a:ext>
            </a:extLst>
          </p:cNvPr>
          <p:cNvSpPr>
            <a:spLocks noGrp="1"/>
          </p:cNvSpPr>
          <p:nvPr>
            <p:ph type="ctrTitle"/>
          </p:nvPr>
        </p:nvSpPr>
        <p:spPr>
          <a:xfrm>
            <a:off x="2085422" y="948101"/>
            <a:ext cx="4199294" cy="466058"/>
          </a:xfrm>
        </p:spPr>
        <p:txBody>
          <a:bodyPr>
            <a:noAutofit/>
          </a:bodyPr>
          <a:lstStyle/>
          <a:p>
            <a:r>
              <a:rPr lang="en-US" sz="3038" b="1" dirty="0">
                <a:solidFill>
                  <a:srgbClr val="C00000"/>
                </a:solidFill>
                <a:effectLst>
                  <a:outerShdw blurRad="38100" dist="38100" dir="2700000" algn="tl">
                    <a:srgbClr val="000000">
                      <a:alpha val="43137"/>
                    </a:srgbClr>
                  </a:outerShdw>
                </a:effectLst>
              </a:rPr>
              <a:t>Bernoulli distribution</a:t>
            </a:r>
          </a:p>
        </p:txBody>
      </p:sp>
      <p:sp>
        <p:nvSpPr>
          <p:cNvPr id="3" name="Rectangle 2">
            <a:extLst>
              <a:ext uri="{FF2B5EF4-FFF2-40B4-BE49-F238E27FC236}">
                <a16:creationId xmlns:a16="http://schemas.microsoft.com/office/drawing/2014/main" id="{DF7429CA-F9F2-43D4-8A1F-FB5F2AF07639}"/>
              </a:ext>
            </a:extLst>
          </p:cNvPr>
          <p:cNvSpPr/>
          <p:nvPr/>
        </p:nvSpPr>
        <p:spPr>
          <a:xfrm>
            <a:off x="192882" y="1414160"/>
            <a:ext cx="8591252" cy="1546577"/>
          </a:xfrm>
          <a:prstGeom prst="rect">
            <a:avLst/>
          </a:prstGeom>
        </p:spPr>
        <p:txBody>
          <a:bodyPr wrap="square">
            <a:spAutoFit/>
          </a:bodyPr>
          <a:lstStyle/>
          <a:p>
            <a:r>
              <a:rPr lang="en-US" sz="1575" dirty="0"/>
              <a:t>A Bernoulli distribution is a discrete probability distribution for a Bernoulli trial — a random experiment that has only two outcomes (usually called a “Success” or a “Failure”). For example, the probability of getting a heads (a “success”) while flipping a coin is 0.5. The probability of “failure” is 1 – P (1 minus the probability of success, which also equals 0.5 for a coin toss). It is a special case of the binomial distribution for n = 1. In other words, it is a binomial distribution with a single trial (e.g. a single coin toss).</a:t>
            </a:r>
          </a:p>
        </p:txBody>
      </p:sp>
      <p:pic>
        <p:nvPicPr>
          <p:cNvPr id="8" name="Picture 7">
            <a:extLst>
              <a:ext uri="{FF2B5EF4-FFF2-40B4-BE49-F238E27FC236}">
                <a16:creationId xmlns:a16="http://schemas.microsoft.com/office/drawing/2014/main" id="{5A94D34D-0F0A-4AAE-9233-89041AEBB994}"/>
              </a:ext>
            </a:extLst>
          </p:cNvPr>
          <p:cNvPicPr>
            <a:picLocks noChangeAspect="1"/>
          </p:cNvPicPr>
          <p:nvPr/>
        </p:nvPicPr>
        <p:blipFill>
          <a:blip r:embed="rId4"/>
          <a:stretch>
            <a:fillRect/>
          </a:stretch>
        </p:blipFill>
        <p:spPr>
          <a:xfrm>
            <a:off x="1016715" y="2793770"/>
            <a:ext cx="6749988" cy="1143891"/>
          </a:xfrm>
          <a:prstGeom prst="rect">
            <a:avLst/>
          </a:prstGeom>
        </p:spPr>
      </p:pic>
      <p:pic>
        <p:nvPicPr>
          <p:cNvPr id="9" name="Picture 8">
            <a:extLst>
              <a:ext uri="{FF2B5EF4-FFF2-40B4-BE49-F238E27FC236}">
                <a16:creationId xmlns:a16="http://schemas.microsoft.com/office/drawing/2014/main" id="{537CEF34-B962-4958-BCBA-76B98BBF7827}"/>
              </a:ext>
            </a:extLst>
          </p:cNvPr>
          <p:cNvPicPr>
            <a:picLocks noChangeAspect="1"/>
          </p:cNvPicPr>
          <p:nvPr/>
        </p:nvPicPr>
        <p:blipFill>
          <a:blip r:embed="rId5"/>
          <a:stretch>
            <a:fillRect/>
          </a:stretch>
        </p:blipFill>
        <p:spPr>
          <a:xfrm>
            <a:off x="5885044" y="3254483"/>
            <a:ext cx="2777826" cy="2682039"/>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B604BE44-F088-4D1B-B3D7-EE03D8FB6109}"/>
                  </a:ext>
                </a:extLst>
              </p14:cNvPr>
              <p14:cNvContentPartPr/>
              <p14:nvPr/>
            </p14:nvContentPartPr>
            <p14:xfrm>
              <a:off x="853943" y="1389825"/>
              <a:ext cx="7424865" cy="4430093"/>
            </p14:xfrm>
          </p:contentPart>
        </mc:Choice>
        <mc:Fallback xmlns="">
          <p:pic>
            <p:nvPicPr>
              <p:cNvPr id="2" name="Ink 1">
                <a:extLst>
                  <a:ext uri="{FF2B5EF4-FFF2-40B4-BE49-F238E27FC236}">
                    <a16:creationId xmlns:a16="http://schemas.microsoft.com/office/drawing/2014/main" id="{B604BE44-F088-4D1B-B3D7-EE03D8FB6109}"/>
                  </a:ext>
                </a:extLst>
              </p:cNvPr>
              <p:cNvPicPr/>
              <p:nvPr/>
            </p:nvPicPr>
            <p:blipFill>
              <a:blip r:embed="rId7"/>
              <a:stretch>
                <a:fillRect/>
              </a:stretch>
            </p:blipFill>
            <p:spPr>
              <a:xfrm>
                <a:off x="844583" y="1380465"/>
                <a:ext cx="7443225" cy="444845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1018080" y="98280"/>
              <a:ext cx="6777720" cy="5135040"/>
            </p14:xfrm>
          </p:contentPart>
        </mc:Choice>
        <mc:Fallback xmlns="">
          <p:pic>
            <p:nvPicPr>
              <p:cNvPr id="4" name="Ink 3"/>
              <p:cNvPicPr/>
              <p:nvPr/>
            </p:nvPicPr>
            <p:blipFill>
              <a:blip r:embed="rId9"/>
              <a:stretch>
                <a:fillRect/>
              </a:stretch>
            </p:blipFill>
            <p:spPr>
              <a:xfrm>
                <a:off x="1008720" y="88920"/>
                <a:ext cx="6796440" cy="5153760"/>
              </a:xfrm>
              <a:prstGeom prst="rect">
                <a:avLst/>
              </a:prstGeom>
            </p:spPr>
          </p:pic>
        </mc:Fallback>
      </mc:AlternateContent>
    </p:spTree>
    <p:extLst>
      <p:ext uri="{BB962C8B-B14F-4D97-AF65-F5344CB8AC3E}">
        <p14:creationId xmlns:p14="http://schemas.microsoft.com/office/powerpoint/2010/main" val="3341672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87075" y="3194505"/>
              <a:ext cx="3047423" cy="870953"/>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77715" y="3185144"/>
                <a:ext cx="3066143" cy="889675"/>
              </a:xfrm>
              <a:prstGeom prst="rect">
                <a:avLst/>
              </a:prstGeom>
            </p:spPr>
          </p:pic>
        </mc:Fallback>
      </mc:AlternateContent>
      <p:sp>
        <p:nvSpPr>
          <p:cNvPr id="14" name="Title 1">
            <a:extLst>
              <a:ext uri="{FF2B5EF4-FFF2-40B4-BE49-F238E27FC236}">
                <a16:creationId xmlns:a16="http://schemas.microsoft.com/office/drawing/2014/main" id="{F4EEABD5-A7E5-455A-B478-B2BA68725F03}"/>
              </a:ext>
            </a:extLst>
          </p:cNvPr>
          <p:cNvSpPr>
            <a:spLocks noGrp="1"/>
          </p:cNvSpPr>
          <p:nvPr>
            <p:ph type="ctrTitle"/>
          </p:nvPr>
        </p:nvSpPr>
        <p:spPr>
          <a:xfrm>
            <a:off x="2093459" y="1039489"/>
            <a:ext cx="4199294" cy="466058"/>
          </a:xfrm>
        </p:spPr>
        <p:txBody>
          <a:bodyPr>
            <a:noAutofit/>
          </a:bodyPr>
          <a:lstStyle/>
          <a:p>
            <a:r>
              <a:rPr lang="en-US" sz="3038" b="1" dirty="0">
                <a:solidFill>
                  <a:srgbClr val="C00000"/>
                </a:solidFill>
                <a:effectLst>
                  <a:outerShdw blurRad="38100" dist="38100" dir="2700000" algn="tl">
                    <a:srgbClr val="000000">
                      <a:alpha val="43137"/>
                    </a:srgbClr>
                  </a:outerShdw>
                </a:effectLst>
              </a:rPr>
              <a:t>Bernoulli distribution</a:t>
            </a:r>
          </a:p>
        </p:txBody>
      </p:sp>
      <p:sp>
        <p:nvSpPr>
          <p:cNvPr id="2" name="Rectangle 1">
            <a:extLst>
              <a:ext uri="{FF2B5EF4-FFF2-40B4-BE49-F238E27FC236}">
                <a16:creationId xmlns:a16="http://schemas.microsoft.com/office/drawing/2014/main" id="{E2EFFD7C-565A-4B9C-BF12-FFEB6E6499A9}"/>
              </a:ext>
            </a:extLst>
          </p:cNvPr>
          <p:cNvSpPr/>
          <p:nvPr/>
        </p:nvSpPr>
        <p:spPr>
          <a:xfrm>
            <a:off x="1055157" y="1673965"/>
            <a:ext cx="7033687" cy="1788951"/>
          </a:xfrm>
          <a:prstGeom prst="rect">
            <a:avLst/>
          </a:prstGeom>
        </p:spPr>
        <p:txBody>
          <a:bodyPr wrap="square">
            <a:spAutoFit/>
          </a:bodyPr>
          <a:lstStyle/>
          <a:p>
            <a:r>
              <a:rPr lang="en-US" sz="1575" dirty="0"/>
              <a:t>A Bernoulli trial is one of the simplest experiments you can conduct. It’s an experiment where you can have one of two possible outcomes. For example, “Yes” and “No” or “Heads” and “Tails.” A few examples:</a:t>
            </a:r>
          </a:p>
          <a:p>
            <a:endParaRPr lang="en-US" sz="1575" dirty="0"/>
          </a:p>
          <a:p>
            <a:r>
              <a:rPr lang="en-US" sz="1575" b="1" dirty="0"/>
              <a:t>Coin tosses: </a:t>
            </a:r>
            <a:r>
              <a:rPr lang="en-US" sz="1575" dirty="0"/>
              <a:t>record how many coins land heads up and how many land tails up.</a:t>
            </a:r>
          </a:p>
          <a:p>
            <a:r>
              <a:rPr lang="en-US" sz="1575" b="1" dirty="0"/>
              <a:t>Births: </a:t>
            </a:r>
            <a:r>
              <a:rPr lang="en-US" sz="1575" dirty="0"/>
              <a:t>how many boys are born and how many girls are born each day.</a:t>
            </a:r>
          </a:p>
          <a:p>
            <a:r>
              <a:rPr lang="en-US" sz="1575" b="1" dirty="0"/>
              <a:t>Rolling Dice: </a:t>
            </a:r>
            <a:r>
              <a:rPr lang="en-US" sz="1575" dirty="0"/>
              <a:t>the probability of a roll of two die resulting in a double six.</a:t>
            </a:r>
          </a:p>
        </p:txBody>
      </p:sp>
      <p:sp>
        <p:nvSpPr>
          <p:cNvPr id="7" name="Rectangle 6">
            <a:extLst>
              <a:ext uri="{FF2B5EF4-FFF2-40B4-BE49-F238E27FC236}">
                <a16:creationId xmlns:a16="http://schemas.microsoft.com/office/drawing/2014/main" id="{33870AEF-F55F-4352-A5F5-8E34FE3B53DA}"/>
              </a:ext>
            </a:extLst>
          </p:cNvPr>
          <p:cNvSpPr/>
          <p:nvPr/>
        </p:nvSpPr>
        <p:spPr>
          <a:xfrm>
            <a:off x="557659" y="3920229"/>
            <a:ext cx="8028683" cy="1304203"/>
          </a:xfrm>
          <a:prstGeom prst="rect">
            <a:avLst/>
          </a:prstGeom>
        </p:spPr>
        <p:txBody>
          <a:bodyPr wrap="square">
            <a:spAutoFit/>
          </a:bodyPr>
          <a:lstStyle/>
          <a:p>
            <a:r>
              <a:rPr lang="en-US" sz="1575" dirty="0"/>
              <a:t>What are the 3 conditions for a Bernoulli trial?</a:t>
            </a:r>
          </a:p>
          <a:p>
            <a:r>
              <a:rPr lang="en-US" sz="1575" dirty="0"/>
              <a:t>The 3 conditions for a Bernoulli trial are:</a:t>
            </a:r>
          </a:p>
          <a:p>
            <a:r>
              <a:rPr lang="en-US" sz="1575" dirty="0"/>
              <a:t>1. Each trial has only two possible outcomes: True/False, Yes/No, Success/Failure, etc.</a:t>
            </a:r>
          </a:p>
          <a:p>
            <a:r>
              <a:rPr lang="en-US" sz="1575" dirty="0"/>
              <a:t>2. The trials are independent. They do not influence each other.</a:t>
            </a:r>
          </a:p>
          <a:p>
            <a:r>
              <a:rPr lang="en-US" sz="1575" dirty="0"/>
              <a:t>3. The probabilities of success and failure do not change. They remain the same for all trials.</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A69FE66-01FD-4F96-B3FA-10E0C9332A60}"/>
                  </a:ext>
                </a:extLst>
              </p14:cNvPr>
              <p14:cNvContentPartPr/>
              <p14:nvPr/>
            </p14:nvContentPartPr>
            <p14:xfrm>
              <a:off x="313065" y="2722883"/>
              <a:ext cx="4156313" cy="2596050"/>
            </p14:xfrm>
          </p:contentPart>
        </mc:Choice>
        <mc:Fallback xmlns="">
          <p:pic>
            <p:nvPicPr>
              <p:cNvPr id="3" name="Ink 2">
                <a:extLst>
                  <a:ext uri="{FF2B5EF4-FFF2-40B4-BE49-F238E27FC236}">
                    <a16:creationId xmlns:a16="http://schemas.microsoft.com/office/drawing/2014/main" id="{0A69FE66-01FD-4F96-B3FA-10E0C9332A60}"/>
                  </a:ext>
                </a:extLst>
              </p:cNvPr>
              <p:cNvPicPr/>
              <p:nvPr/>
            </p:nvPicPr>
            <p:blipFill>
              <a:blip r:embed="rId5"/>
              <a:stretch>
                <a:fillRect/>
              </a:stretch>
            </p:blipFill>
            <p:spPr>
              <a:xfrm>
                <a:off x="303705" y="2713524"/>
                <a:ext cx="4175034" cy="261440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4822200" y="4205880"/>
              <a:ext cx="2045160" cy="160920"/>
            </p14:xfrm>
          </p:contentPart>
        </mc:Choice>
        <mc:Fallback xmlns="">
          <p:pic>
            <p:nvPicPr>
              <p:cNvPr id="4" name="Ink 3"/>
              <p:cNvPicPr/>
              <p:nvPr/>
            </p:nvPicPr>
            <p:blipFill>
              <a:blip r:embed="rId7"/>
              <a:stretch>
                <a:fillRect/>
              </a:stretch>
            </p:blipFill>
            <p:spPr>
              <a:xfrm>
                <a:off x="4812840" y="4196520"/>
                <a:ext cx="2063880" cy="179640"/>
              </a:xfrm>
              <a:prstGeom prst="rect">
                <a:avLst/>
              </a:prstGeom>
            </p:spPr>
          </p:pic>
        </mc:Fallback>
      </mc:AlternateContent>
    </p:spTree>
    <p:extLst>
      <p:ext uri="{BB962C8B-B14F-4D97-AF65-F5344CB8AC3E}">
        <p14:creationId xmlns:p14="http://schemas.microsoft.com/office/powerpoint/2010/main" val="1079225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6" name="Picture 5">
            <a:extLst>
              <a:ext uri="{FF2B5EF4-FFF2-40B4-BE49-F238E27FC236}">
                <a16:creationId xmlns:a16="http://schemas.microsoft.com/office/drawing/2014/main" id="{4EF9E76D-6531-760F-4943-4A6C087DF5D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57244" y="81133"/>
            <a:ext cx="8243921" cy="3155767"/>
          </a:xfrm>
          <a:prstGeom prst="rect">
            <a:avLst/>
          </a:prstGeom>
        </p:spPr>
      </p:pic>
      <p:pic>
        <p:nvPicPr>
          <p:cNvPr id="11" name="Picture 10">
            <a:extLst>
              <a:ext uri="{FF2B5EF4-FFF2-40B4-BE49-F238E27FC236}">
                <a16:creationId xmlns:a16="http://schemas.microsoft.com/office/drawing/2014/main" id="{D1127FE2-4BF4-2287-A141-71BA95CF85C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b="6847"/>
          <a:stretch/>
        </p:blipFill>
        <p:spPr>
          <a:xfrm>
            <a:off x="642835" y="3092299"/>
            <a:ext cx="7724843" cy="3003701"/>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142920" y="0"/>
              <a:ext cx="8760240" cy="5599440"/>
            </p14:xfrm>
          </p:contentPart>
        </mc:Choice>
        <mc:Fallback xmlns="">
          <p:pic>
            <p:nvPicPr>
              <p:cNvPr id="2" name="Ink 1"/>
              <p:cNvPicPr/>
              <p:nvPr/>
            </p:nvPicPr>
            <p:blipFill>
              <a:blip r:embed="rId7"/>
              <a:stretch>
                <a:fillRect/>
              </a:stretch>
            </p:blipFill>
            <p:spPr>
              <a:xfrm>
                <a:off x="133560" y="-9360"/>
                <a:ext cx="8778960" cy="5618160"/>
              </a:xfrm>
              <a:prstGeom prst="rect">
                <a:avLst/>
              </a:prstGeom>
            </p:spPr>
          </p:pic>
        </mc:Fallback>
      </mc:AlternateContent>
    </p:spTree>
    <p:extLst>
      <p:ext uri="{BB962C8B-B14F-4D97-AF65-F5344CB8AC3E}">
        <p14:creationId xmlns:p14="http://schemas.microsoft.com/office/powerpoint/2010/main" val="607142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87075" y="3194505"/>
              <a:ext cx="3047423" cy="870953"/>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77715" y="3185144"/>
                <a:ext cx="3066143" cy="889675"/>
              </a:xfrm>
              <a:prstGeom prst="rect">
                <a:avLst/>
              </a:prstGeom>
            </p:spPr>
          </p:pic>
        </mc:Fallback>
      </mc:AlternateContent>
      <p:sp>
        <p:nvSpPr>
          <p:cNvPr id="14" name="Title 1">
            <a:extLst>
              <a:ext uri="{FF2B5EF4-FFF2-40B4-BE49-F238E27FC236}">
                <a16:creationId xmlns:a16="http://schemas.microsoft.com/office/drawing/2014/main" id="{F4EEABD5-A7E5-455A-B478-B2BA68725F03}"/>
              </a:ext>
            </a:extLst>
          </p:cNvPr>
          <p:cNvSpPr>
            <a:spLocks noGrp="1"/>
          </p:cNvSpPr>
          <p:nvPr>
            <p:ph type="ctrTitle"/>
          </p:nvPr>
        </p:nvSpPr>
        <p:spPr>
          <a:xfrm>
            <a:off x="2093459" y="1039489"/>
            <a:ext cx="4199294" cy="466058"/>
          </a:xfrm>
        </p:spPr>
        <p:txBody>
          <a:bodyPr>
            <a:noAutofit/>
          </a:bodyPr>
          <a:lstStyle/>
          <a:p>
            <a:r>
              <a:rPr lang="en-US" sz="3038" b="1" dirty="0">
                <a:solidFill>
                  <a:srgbClr val="C00000"/>
                </a:solidFill>
                <a:effectLst>
                  <a:outerShdw blurRad="38100" dist="38100" dir="2700000" algn="tl">
                    <a:srgbClr val="000000">
                      <a:alpha val="43137"/>
                    </a:srgbClr>
                  </a:outerShdw>
                </a:effectLst>
              </a:rPr>
              <a:t>Binomial distribution</a:t>
            </a:r>
          </a:p>
        </p:txBody>
      </p:sp>
      <p:sp>
        <p:nvSpPr>
          <p:cNvPr id="2" name="Rectangle 1">
            <a:extLst>
              <a:ext uri="{FF2B5EF4-FFF2-40B4-BE49-F238E27FC236}">
                <a16:creationId xmlns:a16="http://schemas.microsoft.com/office/drawing/2014/main" id="{41C3CBC6-E322-4B8D-A669-0F5B6C0070D9}"/>
              </a:ext>
            </a:extLst>
          </p:cNvPr>
          <p:cNvSpPr/>
          <p:nvPr/>
        </p:nvSpPr>
        <p:spPr>
          <a:xfrm>
            <a:off x="152700" y="1576018"/>
            <a:ext cx="8832353" cy="1477328"/>
          </a:xfrm>
          <a:prstGeom prst="rect">
            <a:avLst/>
          </a:prstGeom>
        </p:spPr>
        <p:txBody>
          <a:bodyPr wrap="square">
            <a:spAutoFit/>
          </a:bodyPr>
          <a:lstStyle/>
          <a:p>
            <a:pPr algn="just" fontAlgn="base"/>
            <a:r>
              <a:rPr lang="en-US" dirty="0">
                <a:solidFill>
                  <a:srgbClr val="373D3F"/>
                </a:solidFill>
                <a:latin typeface="proxima-nova"/>
              </a:rPr>
              <a:t>A binomial distribution can be thought of as simply the probability of a SUCCESS or FAILURE outcome in an experiment or survey that is repeated multiple times. The binomial is a type of distribution that has two possible outcomes (the prefix “bi” means two, or twice). For example, a coin toss has only two possible outcomes: heads or tails and taking a test could have two possible outcomes: pass or fail.</a:t>
            </a:r>
          </a:p>
        </p:txBody>
      </p:sp>
      <p:pic>
        <p:nvPicPr>
          <p:cNvPr id="1026" name="Picture 2" descr="Binomial Distribution (examples, solutions, formulas, videos)">
            <a:extLst>
              <a:ext uri="{FF2B5EF4-FFF2-40B4-BE49-F238E27FC236}">
                <a16:creationId xmlns:a16="http://schemas.microsoft.com/office/drawing/2014/main" id="{72A32DE2-4748-4FCA-A7B0-F9EFFABE257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1" t="54904" r="4312" b="4002"/>
          <a:stretch/>
        </p:blipFill>
        <p:spPr bwMode="auto">
          <a:xfrm>
            <a:off x="1293913" y="4247014"/>
            <a:ext cx="5617667" cy="16952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3BBAA8D-A3ED-4FD1-9349-ECA26739AC13}"/>
              </a:ext>
            </a:extLst>
          </p:cNvPr>
          <p:cNvPicPr>
            <a:picLocks noChangeAspect="1"/>
          </p:cNvPicPr>
          <p:nvPr/>
        </p:nvPicPr>
        <p:blipFill>
          <a:blip r:embed="rId5"/>
          <a:stretch>
            <a:fillRect/>
          </a:stretch>
        </p:blipFill>
        <p:spPr>
          <a:xfrm>
            <a:off x="2664068" y="3194506"/>
            <a:ext cx="2676779" cy="870952"/>
          </a:xfrm>
          <a:prstGeom prst="rect">
            <a:avLst/>
          </a:prstGeom>
        </p:spPr>
      </p:pic>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43AE9890-B14C-4E3D-971E-27EA94B99ADE}"/>
                  </a:ext>
                </a:extLst>
              </p14:cNvPr>
              <p14:cNvContentPartPr/>
              <p14:nvPr/>
            </p14:nvContentPartPr>
            <p14:xfrm>
              <a:off x="1125090" y="1418175"/>
              <a:ext cx="7864290" cy="4065998"/>
            </p14:xfrm>
          </p:contentPart>
        </mc:Choice>
        <mc:Fallback xmlns="">
          <p:pic>
            <p:nvPicPr>
              <p:cNvPr id="3" name="Ink 2">
                <a:extLst>
                  <a:ext uri="{FF2B5EF4-FFF2-40B4-BE49-F238E27FC236}">
                    <a16:creationId xmlns:a16="http://schemas.microsoft.com/office/drawing/2014/main" id="{43AE9890-B14C-4E3D-971E-27EA94B99ADE}"/>
                  </a:ext>
                </a:extLst>
              </p:cNvPr>
              <p:cNvPicPr/>
              <p:nvPr/>
            </p:nvPicPr>
            <p:blipFill>
              <a:blip r:embed="rId7"/>
              <a:stretch>
                <a:fillRect/>
              </a:stretch>
            </p:blipFill>
            <p:spPr>
              <a:xfrm>
                <a:off x="1115730" y="1408815"/>
                <a:ext cx="7882649" cy="408435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1000080" y="2714760"/>
              <a:ext cx="6724440" cy="2973960"/>
            </p14:xfrm>
          </p:contentPart>
        </mc:Choice>
        <mc:Fallback xmlns="">
          <p:pic>
            <p:nvPicPr>
              <p:cNvPr id="4" name="Ink 3"/>
              <p:cNvPicPr/>
              <p:nvPr/>
            </p:nvPicPr>
            <p:blipFill>
              <a:blip r:embed="rId9"/>
              <a:stretch>
                <a:fillRect/>
              </a:stretch>
            </p:blipFill>
            <p:spPr>
              <a:xfrm>
                <a:off x="990720" y="2705400"/>
                <a:ext cx="6743160" cy="2992680"/>
              </a:xfrm>
              <a:prstGeom prst="rect">
                <a:avLst/>
              </a:prstGeom>
            </p:spPr>
          </p:pic>
        </mc:Fallback>
      </mc:AlternateContent>
    </p:spTree>
    <p:extLst>
      <p:ext uri="{BB962C8B-B14F-4D97-AF65-F5344CB8AC3E}">
        <p14:creationId xmlns:p14="http://schemas.microsoft.com/office/powerpoint/2010/main" val="963407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87075" y="3194505"/>
              <a:ext cx="3047423" cy="870953"/>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77715" y="3185144"/>
                <a:ext cx="3066143" cy="889675"/>
              </a:xfrm>
              <a:prstGeom prst="rect">
                <a:avLst/>
              </a:prstGeom>
            </p:spPr>
          </p:pic>
        </mc:Fallback>
      </mc:AlternateContent>
      <p:sp>
        <p:nvSpPr>
          <p:cNvPr id="14" name="Title 1">
            <a:extLst>
              <a:ext uri="{FF2B5EF4-FFF2-40B4-BE49-F238E27FC236}">
                <a16:creationId xmlns:a16="http://schemas.microsoft.com/office/drawing/2014/main" id="{F4EEABD5-A7E5-455A-B478-B2BA68725F03}"/>
              </a:ext>
            </a:extLst>
          </p:cNvPr>
          <p:cNvSpPr>
            <a:spLocks noGrp="1"/>
          </p:cNvSpPr>
          <p:nvPr>
            <p:ph type="ctrTitle"/>
          </p:nvPr>
        </p:nvSpPr>
        <p:spPr>
          <a:xfrm>
            <a:off x="2093459" y="1039489"/>
            <a:ext cx="4199294" cy="466058"/>
          </a:xfrm>
        </p:spPr>
        <p:txBody>
          <a:bodyPr>
            <a:noAutofit/>
          </a:bodyPr>
          <a:lstStyle/>
          <a:p>
            <a:r>
              <a:rPr lang="en-US" sz="3038" b="1" dirty="0">
                <a:solidFill>
                  <a:srgbClr val="C00000"/>
                </a:solidFill>
                <a:effectLst>
                  <a:outerShdw blurRad="38100" dist="38100" dir="2700000" algn="tl">
                    <a:srgbClr val="000000">
                      <a:alpha val="43137"/>
                    </a:srgbClr>
                  </a:outerShdw>
                </a:effectLst>
              </a:rPr>
              <a:t>Binomial distribution</a:t>
            </a:r>
          </a:p>
        </p:txBody>
      </p:sp>
      <p:sp>
        <p:nvSpPr>
          <p:cNvPr id="2" name="Rectangle 1">
            <a:extLst>
              <a:ext uri="{FF2B5EF4-FFF2-40B4-BE49-F238E27FC236}">
                <a16:creationId xmlns:a16="http://schemas.microsoft.com/office/drawing/2014/main" id="{41C3CBC6-E322-4B8D-A669-0F5B6C0070D9}"/>
              </a:ext>
            </a:extLst>
          </p:cNvPr>
          <p:cNvSpPr/>
          <p:nvPr/>
        </p:nvSpPr>
        <p:spPr>
          <a:xfrm>
            <a:off x="498278" y="1658876"/>
            <a:ext cx="7932240" cy="1754326"/>
          </a:xfrm>
          <a:prstGeom prst="rect">
            <a:avLst/>
          </a:prstGeom>
        </p:spPr>
        <p:txBody>
          <a:bodyPr wrap="square">
            <a:spAutoFit/>
          </a:bodyPr>
          <a:lstStyle/>
          <a:p>
            <a:pPr algn="just" fontAlgn="base"/>
            <a:r>
              <a:rPr lang="en-US" dirty="0"/>
              <a:t>A binomial experiment is one that has the following properties: </a:t>
            </a:r>
          </a:p>
          <a:p>
            <a:pPr algn="just" fontAlgn="base"/>
            <a:endParaRPr lang="en-US" dirty="0"/>
          </a:p>
          <a:p>
            <a:pPr algn="just" fontAlgn="base"/>
            <a:r>
              <a:rPr lang="en-US" dirty="0"/>
              <a:t>(1) </a:t>
            </a:r>
            <a:r>
              <a:rPr lang="en-US" b="1" dirty="0"/>
              <a:t>The experiment consists of n identical trials</a:t>
            </a:r>
            <a:r>
              <a:rPr lang="en-US" dirty="0"/>
              <a:t>. </a:t>
            </a:r>
          </a:p>
          <a:p>
            <a:pPr algn="just" fontAlgn="base"/>
            <a:r>
              <a:rPr lang="en-US" dirty="0"/>
              <a:t>(2) Each trial results in one of the two outcomes, called a success S and failure F. </a:t>
            </a:r>
          </a:p>
          <a:p>
            <a:pPr algn="just" fontAlgn="base"/>
            <a:r>
              <a:rPr lang="en-US" dirty="0"/>
              <a:t>(3) The probability of success on a single trial is equal to p and remains the same from trial to trial.</a:t>
            </a:r>
            <a:endParaRPr lang="en-US" sz="3038" dirty="0">
              <a:solidFill>
                <a:srgbClr val="373D3F"/>
              </a:solidFill>
              <a:latin typeface="proxima-nova"/>
            </a:endParaRPr>
          </a:p>
        </p:txBody>
      </p:sp>
      <p:pic>
        <p:nvPicPr>
          <p:cNvPr id="2050" name="Picture 2" descr="How to Graph the Binomial Distribution Article - dummies">
            <a:extLst>
              <a:ext uri="{FF2B5EF4-FFF2-40B4-BE49-F238E27FC236}">
                <a16:creationId xmlns:a16="http://schemas.microsoft.com/office/drawing/2014/main" id="{A3CA3520-B962-40A0-9FC9-1066B4A3C9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1239" y="3485194"/>
            <a:ext cx="4247405" cy="24270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D437D988-691D-4E88-8829-AFF86EB39554}"/>
                  </a:ext>
                </a:extLst>
              </p14:cNvPr>
              <p14:cNvContentPartPr/>
              <p14:nvPr/>
            </p14:nvContentPartPr>
            <p14:xfrm>
              <a:off x="408847" y="1086480"/>
              <a:ext cx="7212848" cy="4208558"/>
            </p14:xfrm>
          </p:contentPart>
        </mc:Choice>
        <mc:Fallback xmlns="">
          <p:pic>
            <p:nvPicPr>
              <p:cNvPr id="3" name="Ink 2">
                <a:extLst>
                  <a:ext uri="{FF2B5EF4-FFF2-40B4-BE49-F238E27FC236}">
                    <a16:creationId xmlns:a16="http://schemas.microsoft.com/office/drawing/2014/main" id="{D437D988-691D-4E88-8829-AFF86EB39554}"/>
                  </a:ext>
                </a:extLst>
              </p:cNvPr>
              <p:cNvPicPr/>
              <p:nvPr/>
            </p:nvPicPr>
            <p:blipFill>
              <a:blip r:embed="rId6"/>
              <a:stretch>
                <a:fillRect/>
              </a:stretch>
            </p:blipFill>
            <p:spPr>
              <a:xfrm>
                <a:off x="399488" y="1077120"/>
                <a:ext cx="7231207" cy="422691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3509280" y="2286000"/>
              <a:ext cx="4063320" cy="3170520"/>
            </p14:xfrm>
          </p:contentPart>
        </mc:Choice>
        <mc:Fallback xmlns="">
          <p:pic>
            <p:nvPicPr>
              <p:cNvPr id="4" name="Ink 3"/>
              <p:cNvPicPr/>
              <p:nvPr/>
            </p:nvPicPr>
            <p:blipFill>
              <a:blip r:embed="rId8"/>
              <a:stretch>
                <a:fillRect/>
              </a:stretch>
            </p:blipFill>
            <p:spPr>
              <a:xfrm>
                <a:off x="3499920" y="2276640"/>
                <a:ext cx="4082040" cy="3189240"/>
              </a:xfrm>
              <a:prstGeom prst="rect">
                <a:avLst/>
              </a:prstGeom>
            </p:spPr>
          </p:pic>
        </mc:Fallback>
      </mc:AlternateContent>
    </p:spTree>
    <p:extLst>
      <p:ext uri="{BB962C8B-B14F-4D97-AF65-F5344CB8AC3E}">
        <p14:creationId xmlns:p14="http://schemas.microsoft.com/office/powerpoint/2010/main" val="1807751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87075" y="3194505"/>
              <a:ext cx="3047423" cy="870953"/>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77715" y="3185144"/>
                <a:ext cx="3066143" cy="889675"/>
              </a:xfrm>
              <a:prstGeom prst="rect">
                <a:avLst/>
              </a:prstGeom>
            </p:spPr>
          </p:pic>
        </mc:Fallback>
      </mc:AlternateContent>
      <p:sp>
        <p:nvSpPr>
          <p:cNvPr id="14" name="Title 1">
            <a:extLst>
              <a:ext uri="{FF2B5EF4-FFF2-40B4-BE49-F238E27FC236}">
                <a16:creationId xmlns:a16="http://schemas.microsoft.com/office/drawing/2014/main" id="{F4EEABD5-A7E5-455A-B478-B2BA68725F03}"/>
              </a:ext>
            </a:extLst>
          </p:cNvPr>
          <p:cNvSpPr>
            <a:spLocks noGrp="1"/>
          </p:cNvSpPr>
          <p:nvPr>
            <p:ph type="ctrTitle"/>
          </p:nvPr>
        </p:nvSpPr>
        <p:spPr>
          <a:xfrm>
            <a:off x="2093459" y="1039489"/>
            <a:ext cx="5179772" cy="466058"/>
          </a:xfrm>
        </p:spPr>
        <p:txBody>
          <a:bodyPr>
            <a:noAutofit/>
          </a:bodyPr>
          <a:lstStyle/>
          <a:p>
            <a:r>
              <a:rPr lang="en-US" sz="3038" b="1" dirty="0">
                <a:solidFill>
                  <a:srgbClr val="C00000"/>
                </a:solidFill>
                <a:effectLst>
                  <a:outerShdw blurRad="38100" dist="38100" dir="2700000" algn="tl">
                    <a:srgbClr val="000000">
                      <a:alpha val="43137"/>
                    </a:srgbClr>
                  </a:outerShdw>
                </a:effectLst>
              </a:rPr>
              <a:t>Binomial distribution, Exercise</a:t>
            </a:r>
          </a:p>
        </p:txBody>
      </p:sp>
      <p:sp>
        <p:nvSpPr>
          <p:cNvPr id="6" name="TextBox 5">
            <a:extLst>
              <a:ext uri="{FF2B5EF4-FFF2-40B4-BE49-F238E27FC236}">
                <a16:creationId xmlns:a16="http://schemas.microsoft.com/office/drawing/2014/main" id="{7A3155D0-C245-4EE9-8009-772BF8D7CC9C}"/>
              </a:ext>
            </a:extLst>
          </p:cNvPr>
          <p:cNvSpPr txBox="1"/>
          <p:nvPr/>
        </p:nvSpPr>
        <p:spPr>
          <a:xfrm>
            <a:off x="241102" y="1541875"/>
            <a:ext cx="8591252" cy="923330"/>
          </a:xfrm>
          <a:prstGeom prst="rect">
            <a:avLst/>
          </a:prstGeom>
          <a:noFill/>
        </p:spPr>
        <p:txBody>
          <a:bodyPr wrap="square">
            <a:spAutoFit/>
          </a:bodyPr>
          <a:lstStyle/>
          <a:p>
            <a:pPr algn="l"/>
            <a:r>
              <a:rPr lang="en-US" sz="1350" b="1" dirty="0">
                <a:solidFill>
                  <a:srgbClr val="333333"/>
                </a:solidFill>
                <a:latin typeface="Roboto" panose="02000000000000000000" pitchFamily="2" charset="0"/>
              </a:rPr>
              <a:t>A fair coin is tossed 10 times, what are the probability of getting exactly 6 heads and at least six heads.</a:t>
            </a:r>
          </a:p>
          <a:p>
            <a:pPr algn="l"/>
            <a:endParaRPr lang="en-US" sz="1350" dirty="0">
              <a:solidFill>
                <a:srgbClr val="333333"/>
              </a:solidFill>
              <a:latin typeface="Roboto" panose="02000000000000000000" pitchFamily="2" charset="0"/>
            </a:endParaRPr>
          </a:p>
          <a:p>
            <a:pPr algn="l"/>
            <a:endParaRPr lang="en-US" sz="1350" dirty="0">
              <a:solidFill>
                <a:srgbClr val="333333"/>
              </a:solidFill>
              <a:latin typeface="Verdana" panose="020B0604030504040204" pitchFamily="34" charset="0"/>
            </a:endParaRPr>
          </a:p>
          <a:p>
            <a:endParaRPr lang="en-US" sz="1350" dirty="0"/>
          </a:p>
        </p:txBody>
      </p:sp>
      <p:pic>
        <p:nvPicPr>
          <p:cNvPr id="8" name="Picture 7">
            <a:extLst>
              <a:ext uri="{FF2B5EF4-FFF2-40B4-BE49-F238E27FC236}">
                <a16:creationId xmlns:a16="http://schemas.microsoft.com/office/drawing/2014/main" id="{5F8A915C-C0C6-4598-B856-10DA317A37B6}"/>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994249" y="1952879"/>
            <a:ext cx="4908650" cy="3623256"/>
          </a:xfrm>
          <a:prstGeom prst="rect">
            <a:avLst/>
          </a:prstGeom>
        </p:spPr>
      </p:pic>
      <p:sp>
        <p:nvSpPr>
          <p:cNvPr id="11" name="TextBox 10">
            <a:extLst>
              <a:ext uri="{FF2B5EF4-FFF2-40B4-BE49-F238E27FC236}">
                <a16:creationId xmlns:a16="http://schemas.microsoft.com/office/drawing/2014/main" id="{92951D80-6E21-45AA-8754-B15F1A74FA60}"/>
              </a:ext>
            </a:extLst>
          </p:cNvPr>
          <p:cNvSpPr txBox="1"/>
          <p:nvPr/>
        </p:nvSpPr>
        <p:spPr>
          <a:xfrm>
            <a:off x="241102" y="2974776"/>
            <a:ext cx="3617853" cy="1131079"/>
          </a:xfrm>
          <a:prstGeom prst="rect">
            <a:avLst/>
          </a:prstGeom>
          <a:noFill/>
        </p:spPr>
        <p:txBody>
          <a:bodyPr wrap="square">
            <a:spAutoFit/>
          </a:bodyPr>
          <a:lstStyle/>
          <a:p>
            <a:pPr algn="l"/>
            <a:r>
              <a:rPr lang="en-US" sz="1125" dirty="0">
                <a:solidFill>
                  <a:srgbClr val="333333"/>
                </a:solidFill>
                <a:latin typeface="Roboto" panose="02000000000000000000" pitchFamily="2" charset="0"/>
              </a:rPr>
              <a:t>Let x denote the number of heads in an experiment.</a:t>
            </a:r>
          </a:p>
          <a:p>
            <a:pPr algn="l"/>
            <a:r>
              <a:rPr lang="en-US" sz="1125" dirty="0">
                <a:solidFill>
                  <a:srgbClr val="333333"/>
                </a:solidFill>
                <a:latin typeface="Roboto" panose="02000000000000000000" pitchFamily="2" charset="0"/>
              </a:rPr>
              <a:t>Here, the number of times the coin tossed is 10. Hence, n=10.</a:t>
            </a:r>
          </a:p>
          <a:p>
            <a:pPr algn="l"/>
            <a:r>
              <a:rPr lang="en-US" sz="1125" dirty="0">
                <a:solidFill>
                  <a:srgbClr val="333333"/>
                </a:solidFill>
                <a:latin typeface="Roboto" panose="02000000000000000000" pitchFamily="2" charset="0"/>
              </a:rPr>
              <a:t>The probability of getting head, p ½</a:t>
            </a:r>
          </a:p>
          <a:p>
            <a:pPr algn="l"/>
            <a:r>
              <a:rPr lang="en-US" sz="1125" dirty="0">
                <a:solidFill>
                  <a:srgbClr val="333333"/>
                </a:solidFill>
                <a:latin typeface="Roboto" panose="02000000000000000000" pitchFamily="2" charset="0"/>
              </a:rPr>
              <a:t>The probability of getting a tail, q = 1-p = 1-(½) = ½.</a:t>
            </a:r>
          </a:p>
          <a:p>
            <a:pPr algn="l"/>
            <a:r>
              <a:rPr lang="en-US" sz="1125" dirty="0">
                <a:solidFill>
                  <a:srgbClr val="333333"/>
                </a:solidFill>
                <a:latin typeface="Roboto" panose="02000000000000000000" pitchFamily="2" charset="0"/>
              </a:rPr>
              <a:t>The binomial distribution is given by the formula:</a:t>
            </a:r>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1AE44A06-34FF-4DE1-8D57-BAAC7A591810}"/>
                  </a:ext>
                </a:extLst>
              </p14:cNvPr>
              <p14:cNvContentPartPr/>
              <p14:nvPr/>
            </p14:nvContentPartPr>
            <p14:xfrm>
              <a:off x="407228" y="857858"/>
              <a:ext cx="8401320" cy="4667625"/>
            </p14:xfrm>
          </p:contentPart>
        </mc:Choice>
        <mc:Fallback xmlns="">
          <p:pic>
            <p:nvPicPr>
              <p:cNvPr id="2" name="Ink 1">
                <a:extLst>
                  <a:ext uri="{FF2B5EF4-FFF2-40B4-BE49-F238E27FC236}">
                    <a16:creationId xmlns:a16="http://schemas.microsoft.com/office/drawing/2014/main" id="{1AE44A06-34FF-4DE1-8D57-BAAC7A591810}"/>
                  </a:ext>
                </a:extLst>
              </p:cNvPr>
              <p:cNvPicPr/>
              <p:nvPr/>
            </p:nvPicPr>
            <p:blipFill>
              <a:blip r:embed="rId7"/>
              <a:stretch>
                <a:fillRect/>
              </a:stretch>
            </p:blipFill>
            <p:spPr>
              <a:xfrm>
                <a:off x="397868" y="848498"/>
                <a:ext cx="8420040" cy="468634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p14:cNvContentPartPr/>
              <p14:nvPr/>
            </p14:nvContentPartPr>
            <p14:xfrm>
              <a:off x="687600" y="3223440"/>
              <a:ext cx="7581600" cy="2920680"/>
            </p14:xfrm>
          </p:contentPart>
        </mc:Choice>
        <mc:Fallback xmlns="">
          <p:pic>
            <p:nvPicPr>
              <p:cNvPr id="3" name="Ink 2"/>
              <p:cNvPicPr/>
              <p:nvPr/>
            </p:nvPicPr>
            <p:blipFill>
              <a:blip r:embed="rId9"/>
              <a:stretch>
                <a:fillRect/>
              </a:stretch>
            </p:blipFill>
            <p:spPr>
              <a:xfrm>
                <a:off x="678240" y="3214080"/>
                <a:ext cx="7600320" cy="2939400"/>
              </a:xfrm>
              <a:prstGeom prst="rect">
                <a:avLst/>
              </a:prstGeom>
            </p:spPr>
          </p:pic>
        </mc:Fallback>
      </mc:AlternateContent>
    </p:spTree>
    <p:extLst>
      <p:ext uri="{BB962C8B-B14F-4D97-AF65-F5344CB8AC3E}">
        <p14:creationId xmlns:p14="http://schemas.microsoft.com/office/powerpoint/2010/main" val="1960229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87075" y="3194505"/>
              <a:ext cx="3047423" cy="870953"/>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77715" y="3185144"/>
                <a:ext cx="3066143" cy="889675"/>
              </a:xfrm>
              <a:prstGeom prst="rect">
                <a:avLst/>
              </a:prstGeom>
            </p:spPr>
          </p:pic>
        </mc:Fallback>
      </mc:AlternateContent>
      <p:pic>
        <p:nvPicPr>
          <p:cNvPr id="2" name="Picture 1">
            <a:extLst>
              <a:ext uri="{FF2B5EF4-FFF2-40B4-BE49-F238E27FC236}">
                <a16:creationId xmlns:a16="http://schemas.microsoft.com/office/drawing/2014/main" id="{D2A25303-FDEB-439C-B66E-1488CE88CEC3}"/>
              </a:ext>
            </a:extLst>
          </p:cNvPr>
          <p:cNvPicPr>
            <a:picLocks noChangeAspect="1"/>
          </p:cNvPicPr>
          <p:nvPr/>
        </p:nvPicPr>
        <p:blipFill>
          <a:blip r:embed="rId4"/>
          <a:stretch>
            <a:fillRect/>
          </a:stretch>
        </p:blipFill>
        <p:spPr>
          <a:xfrm>
            <a:off x="1880593" y="1020324"/>
            <a:ext cx="5006723" cy="4811656"/>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70BF8747-414A-4A3F-8F1A-D3AF2C8254EA}"/>
                  </a:ext>
                </a:extLst>
              </p14:cNvPr>
              <p14:cNvContentPartPr/>
              <p14:nvPr/>
            </p14:nvContentPartPr>
            <p14:xfrm>
              <a:off x="579150" y="1834718"/>
              <a:ext cx="6543990" cy="3744225"/>
            </p14:xfrm>
          </p:contentPart>
        </mc:Choice>
        <mc:Fallback xmlns="">
          <p:pic>
            <p:nvPicPr>
              <p:cNvPr id="4" name="Ink 3">
                <a:extLst>
                  <a:ext uri="{FF2B5EF4-FFF2-40B4-BE49-F238E27FC236}">
                    <a16:creationId xmlns:a16="http://schemas.microsoft.com/office/drawing/2014/main" id="{70BF8747-414A-4A3F-8F1A-D3AF2C8254EA}"/>
                  </a:ext>
                </a:extLst>
              </p:cNvPr>
              <p:cNvPicPr/>
              <p:nvPr/>
            </p:nvPicPr>
            <p:blipFill>
              <a:blip r:embed="rId6"/>
              <a:stretch>
                <a:fillRect/>
              </a:stretch>
            </p:blipFill>
            <p:spPr>
              <a:xfrm>
                <a:off x="569790" y="1825358"/>
                <a:ext cx="6562710" cy="376294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1893240" y="767880"/>
              <a:ext cx="6554520" cy="4920840"/>
            </p14:xfrm>
          </p:contentPart>
        </mc:Choice>
        <mc:Fallback xmlns="">
          <p:pic>
            <p:nvPicPr>
              <p:cNvPr id="3" name="Ink 2"/>
              <p:cNvPicPr/>
              <p:nvPr/>
            </p:nvPicPr>
            <p:blipFill>
              <a:blip r:embed="rId8"/>
              <a:stretch>
                <a:fillRect/>
              </a:stretch>
            </p:blipFill>
            <p:spPr>
              <a:xfrm>
                <a:off x="1883880" y="758520"/>
                <a:ext cx="6573240" cy="4939560"/>
              </a:xfrm>
              <a:prstGeom prst="rect">
                <a:avLst/>
              </a:prstGeom>
            </p:spPr>
          </p:pic>
        </mc:Fallback>
      </mc:AlternateContent>
    </p:spTree>
    <p:extLst>
      <p:ext uri="{BB962C8B-B14F-4D97-AF65-F5344CB8AC3E}">
        <p14:creationId xmlns:p14="http://schemas.microsoft.com/office/powerpoint/2010/main" val="5702508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1AA3E-42CA-4891-180F-32D9B3102C97}"/>
              </a:ext>
            </a:extLst>
          </p:cNvPr>
          <p:cNvSpPr txBox="1"/>
          <p:nvPr/>
        </p:nvSpPr>
        <p:spPr>
          <a:xfrm>
            <a:off x="304800" y="152400"/>
            <a:ext cx="8715442" cy="584775"/>
          </a:xfrm>
          <a:prstGeom prst="rect">
            <a:avLst/>
          </a:prstGeom>
          <a:noFill/>
        </p:spPr>
        <p:txBody>
          <a:bodyPr wrap="square">
            <a:spAutoFit/>
          </a:bodyPr>
          <a:lstStyle/>
          <a:p>
            <a:r>
              <a:rPr lang="en-US" sz="3200" b="1" dirty="0">
                <a:solidFill>
                  <a:srgbClr val="C00000"/>
                </a:solidFill>
                <a:effectLst>
                  <a:outerShdw blurRad="38100" dist="38100" dir="2700000" algn="tl">
                    <a:srgbClr val="000000">
                      <a:alpha val="43137"/>
                    </a:srgbClr>
                  </a:outerShdw>
                </a:effectLst>
              </a:rPr>
              <a:t>Bernoulli Trials and the Binomial Distribution </a:t>
            </a:r>
          </a:p>
        </p:txBody>
      </p:sp>
      <p:sp>
        <p:nvSpPr>
          <p:cNvPr id="5" name="Rectangle 4">
            <a:extLst>
              <a:ext uri="{FF2B5EF4-FFF2-40B4-BE49-F238E27FC236}">
                <a16:creationId xmlns:a16="http://schemas.microsoft.com/office/drawing/2014/main" id="{BAF2EA99-6A31-6B3E-14DF-438D5B17BB9F}"/>
              </a:ext>
            </a:extLst>
          </p:cNvPr>
          <p:cNvSpPr/>
          <p:nvPr/>
        </p:nvSpPr>
        <p:spPr>
          <a:xfrm>
            <a:off x="123757" y="6236227"/>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3" name="Picture 2">
            <a:extLst>
              <a:ext uri="{FF2B5EF4-FFF2-40B4-BE49-F238E27FC236}">
                <a16:creationId xmlns:a16="http://schemas.microsoft.com/office/drawing/2014/main" id="{9F8F0247-F589-E2DF-22F5-00E89B63C0B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1467" y="1371600"/>
            <a:ext cx="9020242" cy="3248183"/>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87560" y="1187640"/>
              <a:ext cx="8510400" cy="3732840"/>
            </p14:xfrm>
          </p:contentPart>
        </mc:Choice>
        <mc:Fallback xmlns="">
          <p:pic>
            <p:nvPicPr>
              <p:cNvPr id="2" name="Ink 1"/>
              <p:cNvPicPr/>
              <p:nvPr/>
            </p:nvPicPr>
            <p:blipFill>
              <a:blip r:embed="rId5"/>
              <a:stretch>
                <a:fillRect/>
              </a:stretch>
            </p:blipFill>
            <p:spPr>
              <a:xfrm>
                <a:off x="178200" y="1178280"/>
                <a:ext cx="8529120" cy="3751560"/>
              </a:xfrm>
              <a:prstGeom prst="rect">
                <a:avLst/>
              </a:prstGeom>
            </p:spPr>
          </p:pic>
        </mc:Fallback>
      </mc:AlternateContent>
    </p:spTree>
    <p:extLst>
      <p:ext uri="{BB962C8B-B14F-4D97-AF65-F5344CB8AC3E}">
        <p14:creationId xmlns:p14="http://schemas.microsoft.com/office/powerpoint/2010/main" val="648930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1AA3E-42CA-4891-180F-32D9B3102C97}"/>
              </a:ext>
            </a:extLst>
          </p:cNvPr>
          <p:cNvSpPr txBox="1"/>
          <p:nvPr/>
        </p:nvSpPr>
        <p:spPr>
          <a:xfrm>
            <a:off x="304800" y="152400"/>
            <a:ext cx="8715442" cy="584775"/>
          </a:xfrm>
          <a:prstGeom prst="rect">
            <a:avLst/>
          </a:prstGeom>
          <a:noFill/>
        </p:spPr>
        <p:txBody>
          <a:bodyPr wrap="square">
            <a:spAutoFit/>
          </a:bodyPr>
          <a:lstStyle/>
          <a:p>
            <a:r>
              <a:rPr lang="en-US" sz="3200" b="1" dirty="0">
                <a:solidFill>
                  <a:srgbClr val="C00000"/>
                </a:solidFill>
                <a:effectLst>
                  <a:outerShdw blurRad="38100" dist="38100" dir="2700000" algn="tl">
                    <a:srgbClr val="000000">
                      <a:alpha val="43137"/>
                    </a:srgbClr>
                  </a:outerShdw>
                </a:effectLst>
              </a:rPr>
              <a:t>Bernoulli Trials and the Binomial Distribution </a:t>
            </a:r>
          </a:p>
        </p:txBody>
      </p:sp>
      <p:sp>
        <p:nvSpPr>
          <p:cNvPr id="5" name="Rectangle 4">
            <a:extLst>
              <a:ext uri="{FF2B5EF4-FFF2-40B4-BE49-F238E27FC236}">
                <a16:creationId xmlns:a16="http://schemas.microsoft.com/office/drawing/2014/main" id="{BAF2EA99-6A31-6B3E-14DF-438D5B17BB9F}"/>
              </a:ext>
            </a:extLst>
          </p:cNvPr>
          <p:cNvSpPr/>
          <p:nvPr/>
        </p:nvSpPr>
        <p:spPr>
          <a:xfrm>
            <a:off x="123757" y="6236227"/>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6" name="Picture 5">
            <a:extLst>
              <a:ext uri="{FF2B5EF4-FFF2-40B4-BE49-F238E27FC236}">
                <a16:creationId xmlns:a16="http://schemas.microsoft.com/office/drawing/2014/main" id="{8164137D-DDFC-2F1B-A341-941D737406D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2418" y="849659"/>
            <a:ext cx="8763000" cy="5158682"/>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589320" y="1625040"/>
              <a:ext cx="1589760" cy="696960"/>
            </p14:xfrm>
          </p:contentPart>
        </mc:Choice>
        <mc:Fallback xmlns="">
          <p:pic>
            <p:nvPicPr>
              <p:cNvPr id="2" name="Ink 1"/>
              <p:cNvPicPr/>
              <p:nvPr/>
            </p:nvPicPr>
            <p:blipFill>
              <a:blip r:embed="rId5"/>
              <a:stretch>
                <a:fillRect/>
              </a:stretch>
            </p:blipFill>
            <p:spPr>
              <a:xfrm>
                <a:off x="579960" y="1615680"/>
                <a:ext cx="1608480" cy="715680"/>
              </a:xfrm>
              <a:prstGeom prst="rect">
                <a:avLst/>
              </a:prstGeom>
            </p:spPr>
          </p:pic>
        </mc:Fallback>
      </mc:AlternateContent>
    </p:spTree>
    <p:extLst>
      <p:ext uri="{BB962C8B-B14F-4D97-AF65-F5344CB8AC3E}">
        <p14:creationId xmlns:p14="http://schemas.microsoft.com/office/powerpoint/2010/main" val="35090556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1AA3E-42CA-4891-180F-32D9B3102C97}"/>
              </a:ext>
            </a:extLst>
          </p:cNvPr>
          <p:cNvSpPr txBox="1"/>
          <p:nvPr/>
        </p:nvSpPr>
        <p:spPr>
          <a:xfrm>
            <a:off x="304800" y="152400"/>
            <a:ext cx="8715442" cy="584775"/>
          </a:xfrm>
          <a:prstGeom prst="rect">
            <a:avLst/>
          </a:prstGeom>
          <a:noFill/>
        </p:spPr>
        <p:txBody>
          <a:bodyPr wrap="square">
            <a:spAutoFit/>
          </a:bodyPr>
          <a:lstStyle/>
          <a:p>
            <a:r>
              <a:rPr lang="en-US" sz="3200" b="1" dirty="0">
                <a:solidFill>
                  <a:srgbClr val="C00000"/>
                </a:solidFill>
                <a:effectLst>
                  <a:outerShdw blurRad="38100" dist="38100" dir="2700000" algn="tl">
                    <a:srgbClr val="000000">
                      <a:alpha val="43137"/>
                    </a:srgbClr>
                  </a:outerShdw>
                </a:effectLst>
              </a:rPr>
              <a:t>Bernoulli Trials and the Binomial Distribution </a:t>
            </a:r>
          </a:p>
        </p:txBody>
      </p:sp>
      <p:sp>
        <p:nvSpPr>
          <p:cNvPr id="5" name="Rectangle 4">
            <a:extLst>
              <a:ext uri="{FF2B5EF4-FFF2-40B4-BE49-F238E27FC236}">
                <a16:creationId xmlns:a16="http://schemas.microsoft.com/office/drawing/2014/main" id="{BAF2EA99-6A31-6B3E-14DF-438D5B17BB9F}"/>
              </a:ext>
            </a:extLst>
          </p:cNvPr>
          <p:cNvSpPr/>
          <p:nvPr/>
        </p:nvSpPr>
        <p:spPr>
          <a:xfrm>
            <a:off x="123757" y="6236227"/>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3" name="Picture 2">
            <a:extLst>
              <a:ext uri="{FF2B5EF4-FFF2-40B4-BE49-F238E27FC236}">
                <a16:creationId xmlns:a16="http://schemas.microsoft.com/office/drawing/2014/main" id="{4F7CBBA7-BFC8-A0BB-2A0C-4839F8FA12B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3757" y="737175"/>
            <a:ext cx="8969827" cy="2020431"/>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151920" y="1044720"/>
              <a:ext cx="8349480" cy="2455920"/>
            </p14:xfrm>
          </p:contentPart>
        </mc:Choice>
        <mc:Fallback xmlns="">
          <p:pic>
            <p:nvPicPr>
              <p:cNvPr id="2" name="Ink 1"/>
              <p:cNvPicPr/>
              <p:nvPr/>
            </p:nvPicPr>
            <p:blipFill>
              <a:blip r:embed="rId5"/>
              <a:stretch>
                <a:fillRect/>
              </a:stretch>
            </p:blipFill>
            <p:spPr>
              <a:xfrm>
                <a:off x="142560" y="1035360"/>
                <a:ext cx="8368200" cy="2474640"/>
              </a:xfrm>
              <a:prstGeom prst="rect">
                <a:avLst/>
              </a:prstGeom>
            </p:spPr>
          </p:pic>
        </mc:Fallback>
      </mc:AlternateContent>
    </p:spTree>
    <p:extLst>
      <p:ext uri="{BB962C8B-B14F-4D97-AF65-F5344CB8AC3E}">
        <p14:creationId xmlns:p14="http://schemas.microsoft.com/office/powerpoint/2010/main" val="493704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91AA3E-42CA-4891-180F-32D9B3102C97}"/>
              </a:ext>
            </a:extLst>
          </p:cNvPr>
          <p:cNvSpPr txBox="1"/>
          <p:nvPr/>
        </p:nvSpPr>
        <p:spPr>
          <a:xfrm>
            <a:off x="304800" y="152400"/>
            <a:ext cx="8715442" cy="769441"/>
          </a:xfrm>
          <a:prstGeom prst="rect">
            <a:avLst/>
          </a:prstGeom>
          <a:noFill/>
        </p:spPr>
        <p:txBody>
          <a:bodyPr wrap="square">
            <a:spAutoFit/>
          </a:bodyPr>
          <a:lstStyle/>
          <a:p>
            <a:pPr algn="ctr"/>
            <a:r>
              <a:rPr lang="en-US" sz="4400" b="1" dirty="0">
                <a:solidFill>
                  <a:srgbClr val="C00000"/>
                </a:solidFill>
                <a:effectLst>
                  <a:outerShdw blurRad="38100" dist="38100" dir="2700000" algn="tl">
                    <a:srgbClr val="000000">
                      <a:alpha val="43137"/>
                    </a:srgbClr>
                  </a:outerShdw>
                </a:effectLst>
              </a:rPr>
              <a:t>Random Variable</a:t>
            </a:r>
          </a:p>
        </p:txBody>
      </p:sp>
      <p:sp>
        <p:nvSpPr>
          <p:cNvPr id="5" name="Rectangle 4">
            <a:extLst>
              <a:ext uri="{FF2B5EF4-FFF2-40B4-BE49-F238E27FC236}">
                <a16:creationId xmlns:a16="http://schemas.microsoft.com/office/drawing/2014/main" id="{BAF2EA99-6A31-6B3E-14DF-438D5B17BB9F}"/>
              </a:ext>
            </a:extLst>
          </p:cNvPr>
          <p:cNvSpPr/>
          <p:nvPr/>
        </p:nvSpPr>
        <p:spPr>
          <a:xfrm>
            <a:off x="123757" y="6236227"/>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6" name="Picture 5">
            <a:extLst>
              <a:ext uri="{FF2B5EF4-FFF2-40B4-BE49-F238E27FC236}">
                <a16:creationId xmlns:a16="http://schemas.microsoft.com/office/drawing/2014/main" id="{7CF4FB98-7D5A-9F62-9922-9CE303CABFB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7969" y="807098"/>
            <a:ext cx="8854538" cy="2621902"/>
          </a:xfrm>
          <a:prstGeom prst="rect">
            <a:avLst/>
          </a:prstGeom>
        </p:spPr>
      </p:pic>
      <p:pic>
        <p:nvPicPr>
          <p:cNvPr id="8" name="Picture 7">
            <a:extLst>
              <a:ext uri="{FF2B5EF4-FFF2-40B4-BE49-F238E27FC236}">
                <a16:creationId xmlns:a16="http://schemas.microsoft.com/office/drawing/2014/main" id="{2FF56F6C-A5C6-314D-5B1F-6CBC824E20F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 y="3657600"/>
            <a:ext cx="9144000" cy="2175694"/>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669600" y="1473480"/>
              <a:ext cx="7108560" cy="4366800"/>
            </p14:xfrm>
          </p:contentPart>
        </mc:Choice>
        <mc:Fallback xmlns="">
          <p:pic>
            <p:nvPicPr>
              <p:cNvPr id="2" name="Ink 1"/>
              <p:cNvPicPr/>
              <p:nvPr/>
            </p:nvPicPr>
            <p:blipFill>
              <a:blip r:embed="rId7"/>
              <a:stretch>
                <a:fillRect/>
              </a:stretch>
            </p:blipFill>
            <p:spPr>
              <a:xfrm>
                <a:off x="660240" y="1464120"/>
                <a:ext cx="7127280" cy="4385520"/>
              </a:xfrm>
              <a:prstGeom prst="rect">
                <a:avLst/>
              </a:prstGeom>
            </p:spPr>
          </p:pic>
        </mc:Fallback>
      </mc:AlternateContent>
    </p:spTree>
    <p:extLst>
      <p:ext uri="{BB962C8B-B14F-4D97-AF65-F5344CB8AC3E}">
        <p14:creationId xmlns:p14="http://schemas.microsoft.com/office/powerpoint/2010/main" val="3147421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275968-B22E-008D-2F90-A2DB86A1773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81000" y="32657"/>
            <a:ext cx="8091859" cy="3678725"/>
          </a:xfrm>
          <a:prstGeom prst="rect">
            <a:avLst/>
          </a:prstGeom>
        </p:spPr>
      </p:pic>
      <p:pic>
        <p:nvPicPr>
          <p:cNvPr id="9" name="Picture 8">
            <a:extLst>
              <a:ext uri="{FF2B5EF4-FFF2-40B4-BE49-F238E27FC236}">
                <a16:creationId xmlns:a16="http://schemas.microsoft.com/office/drawing/2014/main" id="{A5BDF912-33B9-BF8E-3CEE-162DFBD56847}"/>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371600" y="3962400"/>
            <a:ext cx="5562600" cy="2748123"/>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1089360" y="3902400"/>
              <a:ext cx="5831640" cy="2822040"/>
            </p14:xfrm>
          </p:contentPart>
        </mc:Choice>
        <mc:Fallback xmlns="">
          <p:pic>
            <p:nvPicPr>
              <p:cNvPr id="2" name="Ink 1"/>
              <p:cNvPicPr/>
              <p:nvPr/>
            </p:nvPicPr>
            <p:blipFill>
              <a:blip r:embed="rId7"/>
              <a:stretch>
                <a:fillRect/>
              </a:stretch>
            </p:blipFill>
            <p:spPr>
              <a:xfrm>
                <a:off x="1080000" y="3893040"/>
                <a:ext cx="5850360" cy="2840760"/>
              </a:xfrm>
              <a:prstGeom prst="rect">
                <a:avLst/>
              </a:prstGeom>
            </p:spPr>
          </p:pic>
        </mc:Fallback>
      </mc:AlternateContent>
    </p:spTree>
    <p:extLst>
      <p:ext uri="{BB962C8B-B14F-4D97-AF65-F5344CB8AC3E}">
        <p14:creationId xmlns:p14="http://schemas.microsoft.com/office/powerpoint/2010/main" val="2016419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E2A1FC9-F6A3-42EB-F14E-124F976DB89C}"/>
              </a:ext>
            </a:extLst>
          </p:cNvPr>
          <p:cNvSpPr txBox="1"/>
          <p:nvPr/>
        </p:nvSpPr>
        <p:spPr>
          <a:xfrm>
            <a:off x="2133600" y="0"/>
            <a:ext cx="4572000" cy="646331"/>
          </a:xfrm>
          <a:prstGeom prst="rect">
            <a:avLst/>
          </a:prstGeom>
          <a:noFill/>
        </p:spPr>
        <p:txBody>
          <a:bodyPr wrap="square">
            <a:spAutoFit/>
          </a:bodyPr>
          <a:lstStyle/>
          <a:p>
            <a:r>
              <a:rPr lang="en-US" sz="3600" b="1" dirty="0">
                <a:solidFill>
                  <a:srgbClr val="C00000"/>
                </a:solidFill>
                <a:effectLst>
                  <a:outerShdw blurRad="38100" dist="38100" dir="2700000" algn="tl">
                    <a:srgbClr val="000000">
                      <a:alpha val="43137"/>
                    </a:srgbClr>
                  </a:outerShdw>
                </a:effectLst>
              </a:rPr>
              <a:t>The Birthday Problem </a:t>
            </a:r>
          </a:p>
        </p:txBody>
      </p:sp>
      <p:sp>
        <p:nvSpPr>
          <p:cNvPr id="5" name="TextBox 4">
            <a:extLst>
              <a:ext uri="{FF2B5EF4-FFF2-40B4-BE49-F238E27FC236}">
                <a16:creationId xmlns:a16="http://schemas.microsoft.com/office/drawing/2014/main" id="{9F4F056C-3330-D0FA-6CB3-292575DBA2DE}"/>
              </a:ext>
            </a:extLst>
          </p:cNvPr>
          <p:cNvSpPr txBox="1"/>
          <p:nvPr/>
        </p:nvSpPr>
        <p:spPr>
          <a:xfrm>
            <a:off x="304800" y="669658"/>
            <a:ext cx="8763000" cy="923330"/>
          </a:xfrm>
          <a:prstGeom prst="rect">
            <a:avLst/>
          </a:prstGeom>
          <a:noFill/>
        </p:spPr>
        <p:txBody>
          <a:bodyPr wrap="square">
            <a:spAutoFit/>
          </a:bodyPr>
          <a:lstStyle/>
          <a:p>
            <a:r>
              <a:rPr lang="en-US" dirty="0"/>
              <a:t>In probability theory, the birthday problem asks for the probability that, in a set of n randomly chosen people, at least two will share a birthday. The birthday paradox refers to the counterintuitive fact that only 23 people are needed for that probability to exceed 50%.</a:t>
            </a:r>
          </a:p>
        </p:txBody>
      </p:sp>
      <p:sp>
        <p:nvSpPr>
          <p:cNvPr id="2" name="Rectangle 1"/>
          <p:cNvSpPr/>
          <p:nvPr/>
        </p:nvSpPr>
        <p:spPr>
          <a:xfrm>
            <a:off x="1773382" y="2000586"/>
            <a:ext cx="5541818" cy="707886"/>
          </a:xfrm>
          <a:prstGeom prst="rect">
            <a:avLst/>
          </a:prstGeom>
        </p:spPr>
        <p:txBody>
          <a:bodyPr wrap="square">
            <a:spAutoFit/>
          </a:bodyPr>
          <a:lstStyle/>
          <a:p>
            <a:r>
              <a:rPr lang="en-US" sz="2000" dirty="0">
                <a:solidFill>
                  <a:srgbClr val="202124"/>
                </a:solidFill>
                <a:effectLst>
                  <a:outerShdw blurRad="38100" dist="38100" dir="2700000" algn="tl">
                    <a:srgbClr val="000000">
                      <a:alpha val="43137"/>
                    </a:srgbClr>
                  </a:outerShdw>
                </a:effectLst>
                <a:latin typeface="arial" panose="020B0604020202020204" pitchFamily="34" charset="0"/>
              </a:rPr>
              <a:t>What is the probability that out of 23 randomly chosen people at least two share a birthday?</a:t>
            </a:r>
            <a:endParaRPr lang="en-US" sz="2000" dirty="0">
              <a:effectLst>
                <a:outerShdw blurRad="38100" dist="38100" dir="2700000" algn="tl">
                  <a:srgbClr val="000000">
                    <a:alpha val="43137"/>
                  </a:srgbClr>
                </a:outerShdw>
              </a:effectLst>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598320" y="1196640"/>
              <a:ext cx="8313840" cy="4393800"/>
            </p14:xfrm>
          </p:contentPart>
        </mc:Choice>
        <mc:Fallback xmlns="">
          <p:pic>
            <p:nvPicPr>
              <p:cNvPr id="3" name="Ink 2"/>
              <p:cNvPicPr/>
              <p:nvPr/>
            </p:nvPicPr>
            <p:blipFill>
              <a:blip r:embed="rId3"/>
              <a:stretch>
                <a:fillRect/>
              </a:stretch>
            </p:blipFill>
            <p:spPr>
              <a:xfrm>
                <a:off x="588960" y="1187280"/>
                <a:ext cx="8332560" cy="4412520"/>
              </a:xfrm>
              <a:prstGeom prst="rect">
                <a:avLst/>
              </a:prstGeom>
            </p:spPr>
          </p:pic>
        </mc:Fallback>
      </mc:AlternateContent>
    </p:spTree>
    <p:extLst>
      <p:ext uri="{BB962C8B-B14F-4D97-AF65-F5344CB8AC3E}">
        <p14:creationId xmlns:p14="http://schemas.microsoft.com/office/powerpoint/2010/main" val="2700491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3" name="TextBox 2">
            <a:extLst>
              <a:ext uri="{FF2B5EF4-FFF2-40B4-BE49-F238E27FC236}">
                <a16:creationId xmlns:a16="http://schemas.microsoft.com/office/drawing/2014/main" id="{BF3E6621-4AC5-7B5F-B7BB-60F09767EBBD}"/>
              </a:ext>
            </a:extLst>
          </p:cNvPr>
          <p:cNvSpPr txBox="1"/>
          <p:nvPr/>
        </p:nvSpPr>
        <p:spPr>
          <a:xfrm>
            <a:off x="228600" y="762000"/>
            <a:ext cx="7763721" cy="3785652"/>
          </a:xfrm>
          <a:prstGeom prst="rect">
            <a:avLst/>
          </a:prstGeom>
          <a:noFill/>
        </p:spPr>
        <p:txBody>
          <a:bodyPr wrap="square">
            <a:spAutoFit/>
          </a:bodyPr>
          <a:lstStyle/>
          <a:p>
            <a:pPr marL="342900" indent="-342900">
              <a:buFont typeface="+mj-lt"/>
              <a:buAutoNum type="arabicPeriod"/>
            </a:pPr>
            <a:r>
              <a:rPr lang="en-US" sz="4000" dirty="0"/>
              <a:t>P(S) = 1</a:t>
            </a:r>
          </a:p>
          <a:p>
            <a:pPr marL="342900" indent="-342900">
              <a:buFont typeface="+mj-lt"/>
              <a:buAutoNum type="arabicPeriod"/>
            </a:pPr>
            <a:r>
              <a:rPr lang="en-US" sz="4000" dirty="0"/>
              <a:t>0 &lt;= P(A) &lt;= 1</a:t>
            </a:r>
          </a:p>
          <a:p>
            <a:pPr marL="342900" indent="-342900">
              <a:buFont typeface="+mj-lt"/>
              <a:buAutoNum type="arabicPeriod"/>
            </a:pPr>
            <a:r>
              <a:rPr lang="en-US" sz="4000" dirty="0"/>
              <a:t>P(A') = 1 - P(A)</a:t>
            </a:r>
          </a:p>
          <a:p>
            <a:pPr marL="342900" indent="-342900">
              <a:buFont typeface="+mj-lt"/>
              <a:buAutoNum type="arabicPeriod"/>
            </a:pPr>
            <a:r>
              <a:rPr lang="en-US" sz="4000" dirty="0"/>
              <a:t>P(at least 1) = 1 P(none)</a:t>
            </a:r>
          </a:p>
          <a:p>
            <a:pPr marL="342900" indent="-342900">
              <a:buFont typeface="+mj-lt"/>
              <a:buAutoNum type="arabicPeriod"/>
            </a:pPr>
            <a:r>
              <a:rPr lang="en-US" sz="4000" dirty="0"/>
              <a:t>P(A∪B) = P(A) + P(B) − P(A∩B)</a:t>
            </a:r>
          </a:p>
          <a:p>
            <a:pPr marL="342900" indent="-342900">
              <a:buFont typeface="+mj-lt"/>
              <a:buAutoNum type="arabicPeriod"/>
            </a:pPr>
            <a:r>
              <a:rPr lang="en-US" sz="4000" dirty="0"/>
              <a:t>P(A∩B) = P(A) . P(B|A)</a:t>
            </a:r>
          </a:p>
        </p:txBody>
      </p:sp>
      <p:sp>
        <p:nvSpPr>
          <p:cNvPr id="5" name="TextBox 4">
            <a:extLst>
              <a:ext uri="{FF2B5EF4-FFF2-40B4-BE49-F238E27FC236}">
                <a16:creationId xmlns:a16="http://schemas.microsoft.com/office/drawing/2014/main" id="{360AA97D-0647-3D54-31BC-45C408860B8C}"/>
              </a:ext>
            </a:extLst>
          </p:cNvPr>
          <p:cNvSpPr txBox="1"/>
          <p:nvPr/>
        </p:nvSpPr>
        <p:spPr>
          <a:xfrm>
            <a:off x="2590800" y="13996"/>
            <a:ext cx="4572000" cy="646331"/>
          </a:xfrm>
          <a:prstGeom prst="rect">
            <a:avLst/>
          </a:prstGeom>
          <a:noFill/>
        </p:spPr>
        <p:txBody>
          <a:bodyPr wrap="square">
            <a:spAutoFit/>
          </a:bodyPr>
          <a:lstStyle/>
          <a:p>
            <a:r>
              <a:rPr lang="en-US" sz="3600" b="1" dirty="0">
                <a:solidFill>
                  <a:srgbClr val="C00000"/>
                </a:solidFill>
              </a:rPr>
              <a:t>Probability Rules</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107280" y="410760"/>
              <a:ext cx="8956800" cy="5778000"/>
            </p14:xfrm>
          </p:contentPart>
        </mc:Choice>
        <mc:Fallback xmlns="">
          <p:pic>
            <p:nvPicPr>
              <p:cNvPr id="2" name="Ink 1"/>
              <p:cNvPicPr/>
              <p:nvPr/>
            </p:nvPicPr>
            <p:blipFill>
              <a:blip r:embed="rId3"/>
              <a:stretch>
                <a:fillRect/>
              </a:stretch>
            </p:blipFill>
            <p:spPr>
              <a:xfrm>
                <a:off x="97920" y="401400"/>
                <a:ext cx="8975520" cy="5796720"/>
              </a:xfrm>
              <a:prstGeom prst="rect">
                <a:avLst/>
              </a:prstGeom>
            </p:spPr>
          </p:pic>
        </mc:Fallback>
      </mc:AlternateContent>
    </p:spTree>
    <p:extLst>
      <p:ext uri="{BB962C8B-B14F-4D97-AF65-F5344CB8AC3E}">
        <p14:creationId xmlns:p14="http://schemas.microsoft.com/office/powerpoint/2010/main" val="6945518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E2A1FC9-F6A3-42EB-F14E-124F976DB89C}"/>
              </a:ext>
            </a:extLst>
          </p:cNvPr>
          <p:cNvSpPr txBox="1"/>
          <p:nvPr/>
        </p:nvSpPr>
        <p:spPr>
          <a:xfrm>
            <a:off x="228600" y="0"/>
            <a:ext cx="8763000" cy="584775"/>
          </a:xfrm>
          <a:prstGeom prst="rect">
            <a:avLst/>
          </a:prstGeom>
          <a:noFill/>
        </p:spPr>
        <p:txBody>
          <a:bodyPr wrap="square">
            <a:spAutoFit/>
          </a:bodyPr>
          <a:lstStyle/>
          <a:p>
            <a:r>
              <a:rPr lang="en-US" sz="3200" b="1" dirty="0">
                <a:solidFill>
                  <a:srgbClr val="C00000"/>
                </a:solidFill>
                <a:effectLst>
                  <a:outerShdw blurRad="38100" dist="38100" dir="2700000" algn="tl">
                    <a:srgbClr val="000000">
                      <a:alpha val="43137"/>
                    </a:srgbClr>
                  </a:outerShdw>
                </a:effectLst>
              </a:rPr>
              <a:t>Probability of a Collision in Hashing Functions</a:t>
            </a:r>
          </a:p>
        </p:txBody>
      </p:sp>
      <p:sp>
        <p:nvSpPr>
          <p:cNvPr id="3" name="TextBox 2">
            <a:extLst>
              <a:ext uri="{FF2B5EF4-FFF2-40B4-BE49-F238E27FC236}">
                <a16:creationId xmlns:a16="http://schemas.microsoft.com/office/drawing/2014/main" id="{580EF1EB-781C-D73D-93E2-88D5862A44EE}"/>
              </a:ext>
            </a:extLst>
          </p:cNvPr>
          <p:cNvSpPr txBox="1"/>
          <p:nvPr/>
        </p:nvSpPr>
        <p:spPr>
          <a:xfrm>
            <a:off x="161731" y="584775"/>
            <a:ext cx="8439539" cy="646331"/>
          </a:xfrm>
          <a:prstGeom prst="rect">
            <a:avLst/>
          </a:prstGeom>
          <a:noFill/>
        </p:spPr>
        <p:txBody>
          <a:bodyPr wrap="square">
            <a:spAutoFit/>
          </a:bodyPr>
          <a:lstStyle/>
          <a:p>
            <a:r>
              <a:rPr lang="en-US" dirty="0"/>
              <a:t>What is the probability that no two keys are mapped to the same location by a hashing function, or, in other words, that there are no collisions?</a:t>
            </a:r>
          </a:p>
        </p:txBody>
      </p:sp>
      <p:pic>
        <p:nvPicPr>
          <p:cNvPr id="5" name="Picture 4">
            <a:extLst>
              <a:ext uri="{FF2B5EF4-FFF2-40B4-BE49-F238E27FC236}">
                <a16:creationId xmlns:a16="http://schemas.microsoft.com/office/drawing/2014/main" id="{ABD07C28-078A-6B93-159C-1E9D65D04843}"/>
              </a:ext>
            </a:extLst>
          </p:cNvPr>
          <p:cNvPicPr>
            <a:picLocks noChangeAspect="1"/>
          </p:cNvPicPr>
          <p:nvPr/>
        </p:nvPicPr>
        <p:blipFill>
          <a:blip r:embed="rId2"/>
          <a:stretch>
            <a:fillRect/>
          </a:stretch>
        </p:blipFill>
        <p:spPr>
          <a:xfrm>
            <a:off x="0" y="3473290"/>
            <a:ext cx="9144000" cy="1254699"/>
          </a:xfrm>
          <a:prstGeom prst="rect">
            <a:avLst/>
          </a:prstGeom>
        </p:spPr>
      </p:pic>
      <p:sp>
        <p:nvSpPr>
          <p:cNvPr id="7" name="TextBox 6">
            <a:extLst>
              <a:ext uri="{FF2B5EF4-FFF2-40B4-BE49-F238E27FC236}">
                <a16:creationId xmlns:a16="http://schemas.microsoft.com/office/drawing/2014/main" id="{BD825AC7-773F-04E5-7153-3BA554EE75AE}"/>
              </a:ext>
            </a:extLst>
          </p:cNvPr>
          <p:cNvSpPr txBox="1"/>
          <p:nvPr/>
        </p:nvSpPr>
        <p:spPr>
          <a:xfrm>
            <a:off x="18659" y="1553125"/>
            <a:ext cx="8896740" cy="1746632"/>
          </a:xfrm>
          <a:prstGeom prst="rect">
            <a:avLst/>
          </a:prstGeom>
          <a:noFill/>
        </p:spPr>
        <p:txBody>
          <a:bodyPr wrap="square">
            <a:spAutoFit/>
          </a:bodyPr>
          <a:lstStyle/>
          <a:p>
            <a:pPr marL="228600" marR="0" indent="-228600" algn="l" fontAlgn="base">
              <a:spcBef>
                <a:spcPts val="700"/>
              </a:spcBef>
              <a:spcAft>
                <a:spcPts val="0"/>
              </a:spcAft>
              <a:buFont typeface="Arial" panose="020B0604020202020204" pitchFamily="34" charset="0"/>
              <a:buChar char="•"/>
            </a:pPr>
            <a:r>
              <a:rPr lang="en-US" sz="1800" b="0" i="0" u="none" strike="noStrike" dirty="0">
                <a:solidFill>
                  <a:schemeClr val="accent2"/>
                </a:solidFill>
                <a:effectLst/>
                <a:latin typeface="Times New Roman" panose="02020603050405020304" pitchFamily="18" charset="0"/>
              </a:rPr>
              <a:t>Suppose you have a hash table with M slots, and you have N keys to randomly insert into it</a:t>
            </a:r>
          </a:p>
          <a:p>
            <a:pPr marL="228600" marR="0" indent="-228600" algn="l" fontAlgn="base">
              <a:spcBef>
                <a:spcPts val="700"/>
              </a:spcBef>
              <a:spcAft>
                <a:spcPts val="0"/>
              </a:spcAft>
              <a:buFont typeface="Arial" panose="020B0604020202020204" pitchFamily="34" charset="0"/>
              <a:buChar char="•"/>
            </a:pPr>
            <a:r>
              <a:rPr lang="en-US" sz="1800" b="0" i="0" u="none" strike="noStrike" dirty="0">
                <a:solidFill>
                  <a:schemeClr val="accent2"/>
                </a:solidFill>
                <a:effectLst/>
                <a:latin typeface="Times New Roman" panose="02020603050405020304" pitchFamily="18" charset="0"/>
              </a:rPr>
              <a:t>What is the probability that there will be a collision among these keys?</a:t>
            </a:r>
          </a:p>
          <a:p>
            <a:pPr marL="228600" marR="0" indent="-228600" algn="l" fontAlgn="base">
              <a:spcBef>
                <a:spcPts val="700"/>
              </a:spcBef>
              <a:spcAft>
                <a:spcPts val="0"/>
              </a:spcAft>
              <a:buFont typeface="Arial" panose="020B0604020202020204" pitchFamily="34" charset="0"/>
              <a:buChar char="•"/>
            </a:pPr>
            <a:r>
              <a:rPr lang="en-US" sz="1800" b="0" i="0" u="none" strike="noStrike" dirty="0">
                <a:solidFill>
                  <a:schemeClr val="accent2"/>
                </a:solidFill>
                <a:effectLst/>
                <a:latin typeface="Times New Roman" panose="02020603050405020304" pitchFamily="18" charset="0"/>
              </a:rPr>
              <a:t>You might think that as long as the table is less than half full, there is less than 50% chance of a collision, but this is not true</a:t>
            </a:r>
          </a:p>
          <a:p>
            <a:pPr marL="228600" marR="0" indent="-228600" algn="l" fontAlgn="base">
              <a:spcBef>
                <a:spcPts val="700"/>
              </a:spcBef>
              <a:spcAft>
                <a:spcPts val="0"/>
              </a:spcAft>
              <a:buFont typeface="Arial" panose="020B0604020202020204" pitchFamily="34" charset="0"/>
              <a:buChar char="•"/>
            </a:pPr>
            <a:r>
              <a:rPr lang="en-US" sz="1800" b="0" i="0" u="none" strike="noStrike" dirty="0">
                <a:solidFill>
                  <a:schemeClr val="accent2"/>
                </a:solidFill>
                <a:effectLst/>
                <a:latin typeface="Times New Roman" panose="02020603050405020304" pitchFamily="18" charset="0"/>
              </a:rPr>
              <a:t>The probability of at least one collision among N random independently inserted keys is</a:t>
            </a:r>
          </a:p>
        </p:txBody>
      </p:sp>
      <p:sp>
        <p:nvSpPr>
          <p:cNvPr id="10" name="TextBox 9">
            <a:extLst>
              <a:ext uri="{FF2B5EF4-FFF2-40B4-BE49-F238E27FC236}">
                <a16:creationId xmlns:a16="http://schemas.microsoft.com/office/drawing/2014/main" id="{C6AECAA6-7D87-9275-645D-0BC55CDE37C6}"/>
              </a:ext>
            </a:extLst>
          </p:cNvPr>
          <p:cNvSpPr txBox="1"/>
          <p:nvPr/>
        </p:nvSpPr>
        <p:spPr>
          <a:xfrm>
            <a:off x="111967" y="4899116"/>
            <a:ext cx="8996265" cy="923330"/>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The probability that a key will not collide with any of J keys already in the table is just the probability that it will land in one of the remaining M-J locations. If all locations are equally likely, then the probability of at least one collision when inserting N keys in a table of size M is:</a:t>
            </a:r>
            <a:endParaRPr lang="en-US" dirty="0"/>
          </a:p>
        </p:txBody>
      </p:sp>
      <p:pic>
        <p:nvPicPr>
          <p:cNvPr id="12" name="Picture 11">
            <a:extLst>
              <a:ext uri="{FF2B5EF4-FFF2-40B4-BE49-F238E27FC236}">
                <a16:creationId xmlns:a16="http://schemas.microsoft.com/office/drawing/2014/main" id="{1146E55A-0186-5431-E94B-1094C745C11E}"/>
              </a:ext>
            </a:extLst>
          </p:cNvPr>
          <p:cNvPicPr>
            <a:picLocks noChangeAspect="1"/>
          </p:cNvPicPr>
          <p:nvPr/>
        </p:nvPicPr>
        <p:blipFill>
          <a:blip r:embed="rId3"/>
          <a:stretch>
            <a:fillRect/>
          </a:stretch>
        </p:blipFill>
        <p:spPr>
          <a:xfrm>
            <a:off x="761729" y="5811560"/>
            <a:ext cx="7620542" cy="923329"/>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0" y="535680"/>
              <a:ext cx="9081720" cy="6162120"/>
            </p14:xfrm>
          </p:contentPart>
        </mc:Choice>
        <mc:Fallback xmlns="">
          <p:pic>
            <p:nvPicPr>
              <p:cNvPr id="2" name="Ink 1"/>
              <p:cNvPicPr/>
              <p:nvPr/>
            </p:nvPicPr>
            <p:blipFill>
              <a:blip r:embed="rId5"/>
              <a:stretch>
                <a:fillRect/>
              </a:stretch>
            </p:blipFill>
            <p:spPr>
              <a:xfrm>
                <a:off x="-9360" y="526320"/>
                <a:ext cx="9100440" cy="6180840"/>
              </a:xfrm>
              <a:prstGeom prst="rect">
                <a:avLst/>
              </a:prstGeom>
            </p:spPr>
          </p:pic>
        </mc:Fallback>
      </mc:AlternateContent>
    </p:spTree>
    <p:extLst>
      <p:ext uri="{BB962C8B-B14F-4D97-AF65-F5344CB8AC3E}">
        <p14:creationId xmlns:p14="http://schemas.microsoft.com/office/powerpoint/2010/main" val="38480580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4" name="TextBox 3">
            <a:extLst>
              <a:ext uri="{FF2B5EF4-FFF2-40B4-BE49-F238E27FC236}">
                <a16:creationId xmlns:a16="http://schemas.microsoft.com/office/drawing/2014/main" id="{1973A91D-08C8-D2A4-3079-4227395B1237}"/>
              </a:ext>
            </a:extLst>
          </p:cNvPr>
          <p:cNvSpPr txBox="1"/>
          <p:nvPr/>
        </p:nvSpPr>
        <p:spPr>
          <a:xfrm>
            <a:off x="2590800" y="1126368"/>
            <a:ext cx="4408714" cy="584775"/>
          </a:xfrm>
          <a:prstGeom prst="rect">
            <a:avLst/>
          </a:prstGeom>
          <a:noFill/>
        </p:spPr>
        <p:txBody>
          <a:bodyPr wrap="square">
            <a:spAutoFit/>
          </a:bodyPr>
          <a:lstStyle/>
          <a:p>
            <a:r>
              <a:rPr lang="en-US" sz="3200" b="1" dirty="0">
                <a:effectLst>
                  <a:outerShdw blurRad="38100" dist="38100" dir="2700000" algn="tl">
                    <a:srgbClr val="000000">
                      <a:alpha val="43137"/>
                    </a:srgbClr>
                  </a:outerShdw>
                </a:effectLst>
              </a:rPr>
              <a:t>7.3 Bayes’ Theorem </a:t>
            </a:r>
            <a:endParaRPr lang="en-US" sz="3200" b="1" dirty="0">
              <a:solidFill>
                <a:srgbClr val="0070C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9199C34C-05AA-CE4A-1C20-2267F7A733DA}"/>
              </a:ext>
            </a:extLst>
          </p:cNvPr>
          <p:cNvSpPr txBox="1"/>
          <p:nvPr/>
        </p:nvSpPr>
        <p:spPr>
          <a:xfrm>
            <a:off x="609600" y="667268"/>
            <a:ext cx="4572000" cy="523220"/>
          </a:xfrm>
          <a:prstGeom prst="rect">
            <a:avLst/>
          </a:prstGeom>
          <a:noFill/>
        </p:spPr>
        <p:txBody>
          <a:bodyPr wrap="square">
            <a:spAutoFit/>
          </a:bodyPr>
          <a:lstStyle/>
          <a:p>
            <a:r>
              <a:rPr lang="en-US" sz="2800" b="1" dirty="0">
                <a:solidFill>
                  <a:srgbClr val="FF0000"/>
                </a:solidFill>
                <a:effectLst>
                  <a:outerShdw blurRad="38100" dist="38100" dir="2700000" algn="tl">
                    <a:srgbClr val="000000">
                      <a:alpha val="43137"/>
                    </a:srgbClr>
                  </a:outerShdw>
                </a:effectLst>
              </a:rPr>
              <a:t>Monte Carlo Algorithms </a:t>
            </a:r>
          </a:p>
        </p:txBody>
      </p:sp>
      <p:pic>
        <p:nvPicPr>
          <p:cNvPr id="6" name="Picture 5">
            <a:extLst>
              <a:ext uri="{FF2B5EF4-FFF2-40B4-BE49-F238E27FC236}">
                <a16:creationId xmlns:a16="http://schemas.microsoft.com/office/drawing/2014/main" id="{0FEA41B5-AC15-6A87-8521-032C842A975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88344" y="1748465"/>
            <a:ext cx="8686800" cy="1562374"/>
          </a:xfrm>
          <a:prstGeom prst="rect">
            <a:avLst/>
          </a:prstGeom>
        </p:spPr>
      </p:pic>
    </p:spTree>
    <p:extLst>
      <p:ext uri="{BB962C8B-B14F-4D97-AF65-F5344CB8AC3E}">
        <p14:creationId xmlns:p14="http://schemas.microsoft.com/office/powerpoint/2010/main" val="1056398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1DD80E6E-9FCE-F034-D44F-F137B1F6A8BF}"/>
              </a:ext>
            </a:extLst>
          </p:cNvPr>
          <p:cNvSpPr txBox="1"/>
          <p:nvPr/>
        </p:nvSpPr>
        <p:spPr>
          <a:xfrm>
            <a:off x="46003" y="777925"/>
            <a:ext cx="9116658" cy="1077218"/>
          </a:xfrm>
          <a:prstGeom prst="rect">
            <a:avLst/>
          </a:prstGeom>
          <a:noFill/>
        </p:spPr>
        <p:txBody>
          <a:bodyPr wrap="square">
            <a:spAutoFit/>
          </a:bodyPr>
          <a:lstStyle/>
          <a:p>
            <a:pPr algn="just"/>
            <a:r>
              <a:rPr lang="en-US" sz="1600" dirty="0">
                <a:solidFill>
                  <a:srgbClr val="C00000"/>
                </a:solidFill>
              </a:rPr>
              <a:t>In a study, physicians were asked what the odds of breast cancer would be in a woman who was initially thought to have a 1% risk of cancer but who ended up with a positive mammogram result (a mammogram accurately classifies about 80% of cancerous tumors and 90% of benign tumors.) 95 out of a hundred physicians estimated the probability of cancer to be about 75%. Do you agree? </a:t>
            </a:r>
          </a:p>
        </p:txBody>
      </p:sp>
      <p:pic>
        <p:nvPicPr>
          <p:cNvPr id="14" name="Picture 13">
            <a:extLst>
              <a:ext uri="{FF2B5EF4-FFF2-40B4-BE49-F238E27FC236}">
                <a16:creationId xmlns:a16="http://schemas.microsoft.com/office/drawing/2014/main" id="{64E7B505-75B6-3425-5F9E-D3A76AEC021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04825" y="1881579"/>
            <a:ext cx="8157127" cy="4976421"/>
          </a:xfrm>
          <a:prstGeom prst="rect">
            <a:avLst/>
          </a:prstGeom>
        </p:spPr>
      </p:pic>
    </p:spTree>
    <p:extLst>
      <p:ext uri="{BB962C8B-B14F-4D97-AF65-F5344CB8AC3E}">
        <p14:creationId xmlns:p14="http://schemas.microsoft.com/office/powerpoint/2010/main" val="2782878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1973A91D-08C8-D2A4-3079-4227395B1237}"/>
              </a:ext>
            </a:extLst>
          </p:cNvPr>
          <p:cNvSpPr txBox="1"/>
          <p:nvPr/>
        </p:nvSpPr>
        <p:spPr>
          <a:xfrm>
            <a:off x="190499" y="781883"/>
            <a:ext cx="8763000" cy="1077218"/>
          </a:xfrm>
          <a:prstGeom prst="rect">
            <a:avLst/>
          </a:prstGeom>
          <a:noFill/>
        </p:spPr>
        <p:txBody>
          <a:bodyPr wrap="square">
            <a:spAutoFit/>
          </a:bodyPr>
          <a:lstStyle/>
          <a:p>
            <a:pPr algn="just"/>
            <a:r>
              <a:rPr lang="en-US" sz="1600" dirty="0"/>
              <a:t>We have two boxes. The first contains two green balls and seven red balls; the second contains four green balls and three red balls. Bob selects a ball by first choosing one of the two boxes at random. He then selects one of the balls in this box at random. If Bob has selected a red ball, what is the probability that he selected a ball from the first box?</a:t>
            </a:r>
            <a:endParaRPr lang="en-US" sz="1600" b="1" dirty="0">
              <a:solidFill>
                <a:srgbClr val="0070C0"/>
              </a:solidFill>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EFADDC42-B508-8650-D990-E38784DECDE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90600" y="1782361"/>
            <a:ext cx="6934200" cy="5005392"/>
          </a:xfrm>
          <a:prstGeom prst="rect">
            <a:avLst/>
          </a:prstGeom>
        </p:spPr>
      </p:pic>
    </p:spTree>
    <p:extLst>
      <p:ext uri="{BB962C8B-B14F-4D97-AF65-F5344CB8AC3E}">
        <p14:creationId xmlns:p14="http://schemas.microsoft.com/office/powerpoint/2010/main" val="298891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DEE302EE-E78F-A72C-A73A-AA956E8BAC59}"/>
              </a:ext>
            </a:extLst>
          </p:cNvPr>
          <p:cNvSpPr txBox="1"/>
          <p:nvPr/>
        </p:nvSpPr>
        <p:spPr>
          <a:xfrm>
            <a:off x="190500" y="838200"/>
            <a:ext cx="8763000" cy="1200329"/>
          </a:xfrm>
          <a:prstGeom prst="rect">
            <a:avLst/>
          </a:prstGeom>
          <a:noFill/>
        </p:spPr>
        <p:txBody>
          <a:bodyPr wrap="square">
            <a:spAutoFit/>
          </a:bodyPr>
          <a:lstStyle/>
          <a:p>
            <a:r>
              <a:rPr lang="en-US" dirty="0"/>
              <a:t>GENERALIZING BAYES’ THEOREM Note that in the statement of Bayes’ theorem, the events F and F are mutually exclusive and cover the entire sample space S (that is, F ∪ F = S). We can extend </a:t>
            </a:r>
            <a:r>
              <a:rPr lang="en-US" dirty="0" err="1"/>
              <a:t>Bayes’theorem</a:t>
            </a:r>
            <a:r>
              <a:rPr lang="en-US" dirty="0"/>
              <a:t> to any collection of mutually exclusive events that cover the entire sample space S, in the following way.</a:t>
            </a:r>
          </a:p>
        </p:txBody>
      </p:sp>
      <p:pic>
        <p:nvPicPr>
          <p:cNvPr id="6" name="Picture 5">
            <a:extLst>
              <a:ext uri="{FF2B5EF4-FFF2-40B4-BE49-F238E27FC236}">
                <a16:creationId xmlns:a16="http://schemas.microsoft.com/office/drawing/2014/main" id="{7AD11BDA-6D16-4B4D-4ED9-DF78E0E05C2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3757" y="2286000"/>
            <a:ext cx="8866073" cy="2045314"/>
          </a:xfrm>
          <a:prstGeom prst="rect">
            <a:avLst/>
          </a:prstGeom>
        </p:spPr>
      </p:pic>
      <p:sp>
        <p:nvSpPr>
          <p:cNvPr id="7" name="Rectangle 6">
            <a:extLst>
              <a:ext uri="{FF2B5EF4-FFF2-40B4-BE49-F238E27FC236}">
                <a16:creationId xmlns:a16="http://schemas.microsoft.com/office/drawing/2014/main" id="{8FA86FBF-A22B-FDC3-35D5-D1F2282AA4E6}"/>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071096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E302EE-E78F-A72C-A73A-AA956E8BAC59}"/>
              </a:ext>
            </a:extLst>
          </p:cNvPr>
          <p:cNvSpPr txBox="1"/>
          <p:nvPr/>
        </p:nvSpPr>
        <p:spPr>
          <a:xfrm>
            <a:off x="75550" y="0"/>
            <a:ext cx="8763000" cy="584775"/>
          </a:xfrm>
          <a:prstGeom prst="rect">
            <a:avLst/>
          </a:prstGeom>
          <a:noFill/>
        </p:spPr>
        <p:txBody>
          <a:bodyPr wrap="square">
            <a:spAutoFit/>
          </a:bodyPr>
          <a:lstStyle/>
          <a:p>
            <a:pPr algn="ctr"/>
            <a:r>
              <a:rPr lang="en-US" sz="3200" b="1" dirty="0">
                <a:effectLst>
                  <a:outerShdw blurRad="38100" dist="38100" dir="2700000" algn="tl">
                    <a:srgbClr val="000000">
                      <a:alpha val="43137"/>
                    </a:srgbClr>
                  </a:outerShdw>
                </a:effectLst>
              </a:rPr>
              <a:t>Bayesian Spam Filters </a:t>
            </a:r>
          </a:p>
        </p:txBody>
      </p:sp>
      <p:sp>
        <p:nvSpPr>
          <p:cNvPr id="5" name="TextBox 4">
            <a:extLst>
              <a:ext uri="{FF2B5EF4-FFF2-40B4-BE49-F238E27FC236}">
                <a16:creationId xmlns:a16="http://schemas.microsoft.com/office/drawing/2014/main" id="{3A8AE0B2-43AE-4014-413C-9EB98DA46E32}"/>
              </a:ext>
            </a:extLst>
          </p:cNvPr>
          <p:cNvSpPr txBox="1"/>
          <p:nvPr/>
        </p:nvSpPr>
        <p:spPr>
          <a:xfrm>
            <a:off x="208900" y="533400"/>
            <a:ext cx="8496300" cy="1200329"/>
          </a:xfrm>
          <a:prstGeom prst="rect">
            <a:avLst/>
          </a:prstGeom>
          <a:noFill/>
        </p:spPr>
        <p:txBody>
          <a:bodyPr wrap="square">
            <a:spAutoFit/>
          </a:bodyPr>
          <a:lstStyle/>
          <a:p>
            <a:r>
              <a:rPr lang="en-US" dirty="0"/>
              <a:t>Most electronic mailboxes receive a flood of unwanted and unsolicited messages, known as spam. Because spam threatens to overwhelm electronic mail systems, a tremendous amount of work has been devoted to filtering it out. Some of the first tools developed for eliminating spam were based on Bayes’ theorem, such as Bayesian spam filters</a:t>
            </a:r>
          </a:p>
        </p:txBody>
      </p:sp>
      <p:pic>
        <p:nvPicPr>
          <p:cNvPr id="10" name="Picture 9">
            <a:extLst>
              <a:ext uri="{FF2B5EF4-FFF2-40B4-BE49-F238E27FC236}">
                <a16:creationId xmlns:a16="http://schemas.microsoft.com/office/drawing/2014/main" id="{7941D5A8-9652-E728-3E01-8A615ECF258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70242" y="1828800"/>
            <a:ext cx="8496300" cy="4877660"/>
          </a:xfrm>
          <a:prstGeom prst="rect">
            <a:avLst/>
          </a:prstGeom>
        </p:spPr>
      </p:pic>
    </p:spTree>
    <p:extLst>
      <p:ext uri="{BB962C8B-B14F-4D97-AF65-F5344CB8AC3E}">
        <p14:creationId xmlns:p14="http://schemas.microsoft.com/office/powerpoint/2010/main" val="94592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DEE302EE-E78F-A72C-A73A-AA956E8BAC59}"/>
              </a:ext>
            </a:extLst>
          </p:cNvPr>
          <p:cNvSpPr txBox="1"/>
          <p:nvPr/>
        </p:nvSpPr>
        <p:spPr>
          <a:xfrm>
            <a:off x="144108" y="502456"/>
            <a:ext cx="8763000" cy="584775"/>
          </a:xfrm>
          <a:prstGeom prst="rect">
            <a:avLst/>
          </a:prstGeom>
          <a:noFill/>
        </p:spPr>
        <p:txBody>
          <a:bodyPr wrap="square">
            <a:spAutoFit/>
          </a:bodyPr>
          <a:lstStyle/>
          <a:p>
            <a:pPr algn="ctr"/>
            <a:r>
              <a:rPr lang="en-US" sz="3200" b="1" dirty="0">
                <a:effectLst>
                  <a:outerShdw blurRad="38100" dist="38100" dir="2700000" algn="tl">
                    <a:srgbClr val="000000">
                      <a:alpha val="43137"/>
                    </a:srgbClr>
                  </a:outerShdw>
                </a:effectLst>
              </a:rPr>
              <a:t>Bayesian Spam Filters </a:t>
            </a:r>
          </a:p>
        </p:txBody>
      </p:sp>
      <p:sp>
        <p:nvSpPr>
          <p:cNvPr id="5" name="TextBox 4">
            <a:extLst>
              <a:ext uri="{FF2B5EF4-FFF2-40B4-BE49-F238E27FC236}">
                <a16:creationId xmlns:a16="http://schemas.microsoft.com/office/drawing/2014/main" id="{3A8AE0B2-43AE-4014-413C-9EB98DA46E32}"/>
              </a:ext>
            </a:extLst>
          </p:cNvPr>
          <p:cNvSpPr txBox="1"/>
          <p:nvPr/>
        </p:nvSpPr>
        <p:spPr>
          <a:xfrm>
            <a:off x="208900" y="1087231"/>
            <a:ext cx="8496300" cy="1477328"/>
          </a:xfrm>
          <a:prstGeom prst="rect">
            <a:avLst/>
          </a:prstGeom>
          <a:noFill/>
        </p:spPr>
        <p:txBody>
          <a:bodyPr wrap="square">
            <a:spAutoFit/>
          </a:bodyPr>
          <a:lstStyle/>
          <a:p>
            <a:r>
              <a:rPr lang="en-US" dirty="0"/>
              <a:t>Suppose that we have found that the word “Rolex” occurs in 250 of 2000 messages known to be spam and in 5 of 1000 messages known not to be spam. Estimate the probability that an incoming message containing the word “Rolex” is spam, assuming that it is equally likely that an incoming message is spam or not spam. If our threshold for rejecting a message as spam is 0.9, will we reject such messages?</a:t>
            </a:r>
          </a:p>
        </p:txBody>
      </p:sp>
      <p:sp>
        <p:nvSpPr>
          <p:cNvPr id="6" name="TextBox 5">
            <a:extLst>
              <a:ext uri="{FF2B5EF4-FFF2-40B4-BE49-F238E27FC236}">
                <a16:creationId xmlns:a16="http://schemas.microsoft.com/office/drawing/2014/main" id="{8C028EEE-DF96-BEA7-8D2A-54E6C835406B}"/>
              </a:ext>
            </a:extLst>
          </p:cNvPr>
          <p:cNvSpPr txBox="1"/>
          <p:nvPr/>
        </p:nvSpPr>
        <p:spPr>
          <a:xfrm>
            <a:off x="481629" y="2855194"/>
            <a:ext cx="8180742" cy="1477328"/>
          </a:xfrm>
          <a:prstGeom prst="rect">
            <a:avLst/>
          </a:prstGeom>
          <a:noFill/>
        </p:spPr>
        <p:txBody>
          <a:bodyPr wrap="square">
            <a:spAutoFit/>
          </a:bodyPr>
          <a:lstStyle/>
          <a:p>
            <a:r>
              <a:rPr lang="en-US" b="1" dirty="0"/>
              <a:t>Solution: </a:t>
            </a:r>
            <a:r>
              <a:rPr lang="en-US" dirty="0"/>
              <a:t>We use the counts that the word “Rolex” appears in spam messages and messages that are not spam to find that p(Rolex) = 250/2000 = 0.125 and q(Rolex) = 5/1000 = 0.005. Because we are assuming that it is equally likely for an incoming message to be spam as it is not to be spam, we can estimate the probability that an incoming message containing the word “Rolex” is spam by</a:t>
            </a:r>
          </a:p>
        </p:txBody>
      </p:sp>
      <p:pic>
        <p:nvPicPr>
          <p:cNvPr id="8" name="Picture 7">
            <a:extLst>
              <a:ext uri="{FF2B5EF4-FFF2-40B4-BE49-F238E27FC236}">
                <a16:creationId xmlns:a16="http://schemas.microsoft.com/office/drawing/2014/main" id="{E6C36786-FDB4-27DA-FDE3-337301A1C42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9093" y="4593610"/>
            <a:ext cx="8927585" cy="1408709"/>
          </a:xfrm>
          <a:prstGeom prst="rect">
            <a:avLst/>
          </a:prstGeom>
        </p:spPr>
      </p:pic>
      <p:sp>
        <p:nvSpPr>
          <p:cNvPr id="9" name="Rectangle 8">
            <a:extLst>
              <a:ext uri="{FF2B5EF4-FFF2-40B4-BE49-F238E27FC236}">
                <a16:creationId xmlns:a16="http://schemas.microsoft.com/office/drawing/2014/main" id="{CE80E2CB-A807-6582-D024-AF3D35B43636}"/>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1487776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DEE302EE-E78F-A72C-A73A-AA956E8BAC59}"/>
              </a:ext>
            </a:extLst>
          </p:cNvPr>
          <p:cNvSpPr txBox="1"/>
          <p:nvPr/>
        </p:nvSpPr>
        <p:spPr>
          <a:xfrm>
            <a:off x="144108" y="502456"/>
            <a:ext cx="8763000" cy="584775"/>
          </a:xfrm>
          <a:prstGeom prst="rect">
            <a:avLst/>
          </a:prstGeom>
          <a:noFill/>
        </p:spPr>
        <p:txBody>
          <a:bodyPr wrap="square">
            <a:spAutoFit/>
          </a:bodyPr>
          <a:lstStyle/>
          <a:p>
            <a:pPr algn="ctr"/>
            <a:r>
              <a:rPr lang="en-US" sz="3200" b="1" dirty="0">
                <a:effectLst>
                  <a:outerShdw blurRad="38100" dist="38100" dir="2700000" algn="tl">
                    <a:srgbClr val="000000">
                      <a:alpha val="43137"/>
                    </a:srgbClr>
                  </a:outerShdw>
                </a:effectLst>
              </a:rPr>
              <a:t>Bayesian Spam Filters </a:t>
            </a:r>
          </a:p>
        </p:txBody>
      </p:sp>
      <p:pic>
        <p:nvPicPr>
          <p:cNvPr id="7" name="Picture 6">
            <a:extLst>
              <a:ext uri="{FF2B5EF4-FFF2-40B4-BE49-F238E27FC236}">
                <a16:creationId xmlns:a16="http://schemas.microsoft.com/office/drawing/2014/main" id="{0169256E-E456-EBF2-3585-D6473F5139E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34019" y="1087231"/>
            <a:ext cx="8788640" cy="5486400"/>
          </a:xfrm>
          <a:prstGeom prst="rect">
            <a:avLst/>
          </a:prstGeom>
        </p:spPr>
      </p:pic>
    </p:spTree>
    <p:extLst>
      <p:ext uri="{BB962C8B-B14F-4D97-AF65-F5344CB8AC3E}">
        <p14:creationId xmlns:p14="http://schemas.microsoft.com/office/powerpoint/2010/main" val="4002039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DEE302EE-E78F-A72C-A73A-AA956E8BAC59}"/>
              </a:ext>
            </a:extLst>
          </p:cNvPr>
          <p:cNvSpPr txBox="1"/>
          <p:nvPr/>
        </p:nvSpPr>
        <p:spPr>
          <a:xfrm>
            <a:off x="190500" y="609600"/>
            <a:ext cx="8763000" cy="584775"/>
          </a:xfrm>
          <a:prstGeom prst="rect">
            <a:avLst/>
          </a:prstGeom>
          <a:noFill/>
        </p:spPr>
        <p:txBody>
          <a:bodyPr wrap="square">
            <a:spAutoFit/>
          </a:bodyPr>
          <a:lstStyle/>
          <a:p>
            <a:pPr algn="ctr"/>
            <a:r>
              <a:rPr lang="en-US" sz="3200" b="1" dirty="0">
                <a:effectLst>
                  <a:outerShdw blurRad="38100" dist="38100" dir="2700000" algn="tl">
                    <a:srgbClr val="000000">
                      <a:alpha val="43137"/>
                    </a:srgbClr>
                  </a:outerShdw>
                </a:effectLst>
              </a:rPr>
              <a:t>7.4 Expected Value and Variance </a:t>
            </a:r>
          </a:p>
        </p:txBody>
      </p:sp>
      <p:pic>
        <p:nvPicPr>
          <p:cNvPr id="5" name="Picture 4">
            <a:extLst>
              <a:ext uri="{FF2B5EF4-FFF2-40B4-BE49-F238E27FC236}">
                <a16:creationId xmlns:a16="http://schemas.microsoft.com/office/drawing/2014/main" id="{EAE64B4E-489D-BE50-D81B-8397EAB14C2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5639" y="1361088"/>
            <a:ext cx="8839200" cy="2288320"/>
          </a:xfrm>
          <a:prstGeom prst="rect">
            <a:avLst/>
          </a:prstGeom>
        </p:spPr>
      </p:pic>
      <p:pic>
        <p:nvPicPr>
          <p:cNvPr id="8" name="Picture 7">
            <a:extLst>
              <a:ext uri="{FF2B5EF4-FFF2-40B4-BE49-F238E27FC236}">
                <a16:creationId xmlns:a16="http://schemas.microsoft.com/office/drawing/2014/main" id="{47B98239-C1C3-ED94-E299-79F187BFB529}"/>
              </a:ext>
            </a:extLst>
          </p:cNvPr>
          <p:cNvPicPr>
            <a:picLocks noChangeAspect="1"/>
          </p:cNvPicPr>
          <p:nvPr/>
        </p:nvPicPr>
        <p:blipFill>
          <a:blip r:embed="rId4"/>
          <a:stretch>
            <a:fillRect/>
          </a:stretch>
        </p:blipFill>
        <p:spPr>
          <a:xfrm>
            <a:off x="111190" y="3810000"/>
            <a:ext cx="8956610" cy="650580"/>
          </a:xfrm>
          <a:prstGeom prst="rect">
            <a:avLst/>
          </a:prstGeom>
        </p:spPr>
      </p:pic>
      <p:sp>
        <p:nvSpPr>
          <p:cNvPr id="9" name="Rectangle 8">
            <a:extLst>
              <a:ext uri="{FF2B5EF4-FFF2-40B4-BE49-F238E27FC236}">
                <a16:creationId xmlns:a16="http://schemas.microsoft.com/office/drawing/2014/main" id="{7E0FC5F1-9E7B-EEBD-B898-BD1DF4345702}"/>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42688317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DEE302EE-E78F-A72C-A73A-AA956E8BAC59}"/>
              </a:ext>
            </a:extLst>
          </p:cNvPr>
          <p:cNvSpPr txBox="1"/>
          <p:nvPr/>
        </p:nvSpPr>
        <p:spPr>
          <a:xfrm>
            <a:off x="190500" y="609600"/>
            <a:ext cx="8763000" cy="584775"/>
          </a:xfrm>
          <a:prstGeom prst="rect">
            <a:avLst/>
          </a:prstGeom>
          <a:noFill/>
        </p:spPr>
        <p:txBody>
          <a:bodyPr wrap="square">
            <a:spAutoFit/>
          </a:bodyPr>
          <a:lstStyle/>
          <a:p>
            <a:pPr algn="ctr"/>
            <a:r>
              <a:rPr lang="en-US" sz="3200" b="1" dirty="0">
                <a:effectLst>
                  <a:outerShdw blurRad="38100" dist="38100" dir="2700000" algn="tl">
                    <a:srgbClr val="000000">
                      <a:alpha val="43137"/>
                    </a:srgbClr>
                  </a:outerShdw>
                </a:effectLst>
              </a:rPr>
              <a:t>7.4 Expected Value and Variance </a:t>
            </a:r>
          </a:p>
        </p:txBody>
      </p:sp>
      <p:pic>
        <p:nvPicPr>
          <p:cNvPr id="6" name="Picture 5">
            <a:extLst>
              <a:ext uri="{FF2B5EF4-FFF2-40B4-BE49-F238E27FC236}">
                <a16:creationId xmlns:a16="http://schemas.microsoft.com/office/drawing/2014/main" id="{62509F4E-BA81-F923-F6EA-4F883AF8EA4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14400" y="1171048"/>
            <a:ext cx="6929861" cy="5574306"/>
          </a:xfrm>
          <a:prstGeom prst="rect">
            <a:avLst/>
          </a:prstGeom>
        </p:spPr>
      </p:pic>
    </p:spTree>
    <p:extLst>
      <p:ext uri="{BB962C8B-B14F-4D97-AF65-F5344CB8AC3E}">
        <p14:creationId xmlns:p14="http://schemas.microsoft.com/office/powerpoint/2010/main" val="3612980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pic>
        <p:nvPicPr>
          <p:cNvPr id="3" name="Picture 2">
            <a:extLst>
              <a:ext uri="{FF2B5EF4-FFF2-40B4-BE49-F238E27FC236}">
                <a16:creationId xmlns:a16="http://schemas.microsoft.com/office/drawing/2014/main" id="{71F65939-ADF3-5A67-8607-C66005D4B3B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0"/>
            <a:ext cx="9144000" cy="3123590"/>
          </a:xfrm>
          <a:prstGeom prst="rect">
            <a:avLst/>
          </a:prstGeom>
        </p:spPr>
      </p:pic>
      <p:pic>
        <p:nvPicPr>
          <p:cNvPr id="5" name="Picture 4">
            <a:extLst>
              <a:ext uri="{FF2B5EF4-FFF2-40B4-BE49-F238E27FC236}">
                <a16:creationId xmlns:a16="http://schemas.microsoft.com/office/drawing/2014/main" id="{6EA6DCDB-11EA-971E-09A9-C6C4B52FB281}"/>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57199" y="3075943"/>
            <a:ext cx="8229600" cy="3404033"/>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419760" y="232200"/>
              <a:ext cx="8376480" cy="6054480"/>
            </p14:xfrm>
          </p:contentPart>
        </mc:Choice>
        <mc:Fallback xmlns="">
          <p:pic>
            <p:nvPicPr>
              <p:cNvPr id="2" name="Ink 1"/>
              <p:cNvPicPr/>
              <p:nvPr/>
            </p:nvPicPr>
            <p:blipFill>
              <a:blip r:embed="rId7"/>
              <a:stretch>
                <a:fillRect/>
              </a:stretch>
            </p:blipFill>
            <p:spPr>
              <a:xfrm>
                <a:off x="410400" y="222840"/>
                <a:ext cx="8395200" cy="6073200"/>
              </a:xfrm>
              <a:prstGeom prst="rect">
                <a:avLst/>
              </a:prstGeom>
            </p:spPr>
          </p:pic>
        </mc:Fallback>
      </mc:AlternateContent>
    </p:spTree>
    <p:extLst>
      <p:ext uri="{BB962C8B-B14F-4D97-AF65-F5344CB8AC3E}">
        <p14:creationId xmlns:p14="http://schemas.microsoft.com/office/powerpoint/2010/main" val="796287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DEE302EE-E78F-A72C-A73A-AA956E8BAC59}"/>
              </a:ext>
            </a:extLst>
          </p:cNvPr>
          <p:cNvSpPr txBox="1"/>
          <p:nvPr/>
        </p:nvSpPr>
        <p:spPr>
          <a:xfrm>
            <a:off x="190500" y="609600"/>
            <a:ext cx="8763000" cy="584775"/>
          </a:xfrm>
          <a:prstGeom prst="rect">
            <a:avLst/>
          </a:prstGeom>
          <a:noFill/>
        </p:spPr>
        <p:txBody>
          <a:bodyPr wrap="square">
            <a:spAutoFit/>
          </a:bodyPr>
          <a:lstStyle/>
          <a:p>
            <a:pPr algn="ctr"/>
            <a:r>
              <a:rPr lang="en-US" sz="3200" b="1" dirty="0">
                <a:effectLst>
                  <a:outerShdw blurRad="38100" dist="38100" dir="2700000" algn="tl">
                    <a:srgbClr val="000000">
                      <a:alpha val="43137"/>
                    </a:srgbClr>
                  </a:outerShdw>
                </a:effectLst>
              </a:rPr>
              <a:t>7.4 Expected Value and Variance </a:t>
            </a:r>
          </a:p>
        </p:txBody>
      </p:sp>
      <p:pic>
        <p:nvPicPr>
          <p:cNvPr id="5" name="Picture 4">
            <a:extLst>
              <a:ext uri="{FF2B5EF4-FFF2-40B4-BE49-F238E27FC236}">
                <a16:creationId xmlns:a16="http://schemas.microsoft.com/office/drawing/2014/main" id="{06A1AA09-8E83-C81A-056C-F1DD53C605C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57200" y="3282987"/>
            <a:ext cx="7896225" cy="1581150"/>
          </a:xfrm>
          <a:prstGeom prst="rect">
            <a:avLst/>
          </a:prstGeom>
        </p:spPr>
      </p:pic>
      <p:sp>
        <p:nvSpPr>
          <p:cNvPr id="10" name="TextBox 9">
            <a:extLst>
              <a:ext uri="{FF2B5EF4-FFF2-40B4-BE49-F238E27FC236}">
                <a16:creationId xmlns:a16="http://schemas.microsoft.com/office/drawing/2014/main" id="{5213C76E-F744-8F02-14BE-E0EC97A21C08}"/>
              </a:ext>
            </a:extLst>
          </p:cNvPr>
          <p:cNvSpPr txBox="1"/>
          <p:nvPr/>
        </p:nvSpPr>
        <p:spPr>
          <a:xfrm>
            <a:off x="190500" y="1336206"/>
            <a:ext cx="9040458" cy="1754326"/>
          </a:xfrm>
          <a:prstGeom prst="rect">
            <a:avLst/>
          </a:prstGeom>
          <a:noFill/>
        </p:spPr>
        <p:txBody>
          <a:bodyPr wrap="square">
            <a:spAutoFit/>
          </a:bodyPr>
          <a:lstStyle/>
          <a:p>
            <a:r>
              <a:rPr lang="en-US" dirty="0"/>
              <a:t>When an experiment has relatively few outcomes, we can compute the expected value of a random variable directly from its definition, as was done in Example 2. However, when an experiment has a large number of outcomes, it may be inconvenient to compute the expected value of a random variable directly from its definition. Instead, we can find the expected value of a random variable by grouping together all outcomes assigned the same value by the random variable, as Theorem 1 shows.</a:t>
            </a:r>
          </a:p>
        </p:txBody>
      </p:sp>
      <p:sp>
        <p:nvSpPr>
          <p:cNvPr id="11" name="Rectangle 10">
            <a:extLst>
              <a:ext uri="{FF2B5EF4-FFF2-40B4-BE49-F238E27FC236}">
                <a16:creationId xmlns:a16="http://schemas.microsoft.com/office/drawing/2014/main" id="{E5DBB435-D02C-EC26-42C5-2C3195C94E33}"/>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743328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DEE302EE-E78F-A72C-A73A-AA956E8BAC59}"/>
              </a:ext>
            </a:extLst>
          </p:cNvPr>
          <p:cNvSpPr txBox="1"/>
          <p:nvPr/>
        </p:nvSpPr>
        <p:spPr>
          <a:xfrm>
            <a:off x="190500" y="609600"/>
            <a:ext cx="8763000" cy="584775"/>
          </a:xfrm>
          <a:prstGeom prst="rect">
            <a:avLst/>
          </a:prstGeom>
          <a:noFill/>
        </p:spPr>
        <p:txBody>
          <a:bodyPr wrap="square">
            <a:spAutoFit/>
          </a:bodyPr>
          <a:lstStyle/>
          <a:p>
            <a:pPr algn="ctr"/>
            <a:r>
              <a:rPr lang="en-US" sz="3200" b="1" dirty="0">
                <a:effectLst>
                  <a:outerShdw blurRad="38100" dist="38100" dir="2700000" algn="tl">
                    <a:srgbClr val="000000">
                      <a:alpha val="43137"/>
                    </a:srgbClr>
                  </a:outerShdw>
                </a:effectLst>
              </a:rPr>
              <a:t>7.4 Expected Value and Variance </a:t>
            </a:r>
          </a:p>
        </p:txBody>
      </p:sp>
      <p:pic>
        <p:nvPicPr>
          <p:cNvPr id="6" name="Picture 5">
            <a:extLst>
              <a:ext uri="{FF2B5EF4-FFF2-40B4-BE49-F238E27FC236}">
                <a16:creationId xmlns:a16="http://schemas.microsoft.com/office/drawing/2014/main" id="{3A7E03D6-10F9-2CB6-0865-EF1115B8074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8200" y="1143000"/>
            <a:ext cx="7391400" cy="5539379"/>
          </a:xfrm>
          <a:prstGeom prst="rect">
            <a:avLst/>
          </a:prstGeom>
        </p:spPr>
      </p:pic>
    </p:spTree>
    <p:extLst>
      <p:ext uri="{BB962C8B-B14F-4D97-AF65-F5344CB8AC3E}">
        <p14:creationId xmlns:p14="http://schemas.microsoft.com/office/powerpoint/2010/main" val="24707412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DEE302EE-E78F-A72C-A73A-AA956E8BAC59}"/>
              </a:ext>
            </a:extLst>
          </p:cNvPr>
          <p:cNvSpPr txBox="1"/>
          <p:nvPr/>
        </p:nvSpPr>
        <p:spPr>
          <a:xfrm>
            <a:off x="190500" y="609600"/>
            <a:ext cx="8763000" cy="584775"/>
          </a:xfrm>
          <a:prstGeom prst="rect">
            <a:avLst/>
          </a:prstGeom>
          <a:noFill/>
        </p:spPr>
        <p:txBody>
          <a:bodyPr wrap="square">
            <a:spAutoFit/>
          </a:bodyPr>
          <a:lstStyle/>
          <a:p>
            <a:pPr algn="ctr"/>
            <a:r>
              <a:rPr lang="en-US" sz="3200" b="1" dirty="0"/>
              <a:t>Linearity of Expectations </a:t>
            </a:r>
            <a:endParaRPr lang="en-US" sz="3200" b="1"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1B5EB0A0-27B6-36BB-CB33-BD8C5A3A855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609600" y="1395300"/>
            <a:ext cx="7548207" cy="5286375"/>
          </a:xfrm>
          <a:prstGeom prst="rect">
            <a:avLst/>
          </a:prstGeom>
        </p:spPr>
      </p:pic>
    </p:spTree>
    <p:extLst>
      <p:ext uri="{BB962C8B-B14F-4D97-AF65-F5344CB8AC3E}">
        <p14:creationId xmlns:p14="http://schemas.microsoft.com/office/powerpoint/2010/main" val="6039556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DEE302EE-E78F-A72C-A73A-AA956E8BAC59}"/>
              </a:ext>
            </a:extLst>
          </p:cNvPr>
          <p:cNvSpPr txBox="1"/>
          <p:nvPr/>
        </p:nvSpPr>
        <p:spPr>
          <a:xfrm>
            <a:off x="190500" y="609600"/>
            <a:ext cx="8763000" cy="584775"/>
          </a:xfrm>
          <a:prstGeom prst="rect">
            <a:avLst/>
          </a:prstGeom>
          <a:noFill/>
        </p:spPr>
        <p:txBody>
          <a:bodyPr wrap="square">
            <a:spAutoFit/>
          </a:bodyPr>
          <a:lstStyle/>
          <a:p>
            <a:pPr algn="ctr"/>
            <a:r>
              <a:rPr lang="en-US" sz="3200" b="1" dirty="0"/>
              <a:t>Linearity of Expectations </a:t>
            </a:r>
            <a:endParaRPr lang="en-US" sz="3200" b="1" dirty="0">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41E78062-0030-4E25-661D-54A4B7439C6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33400" y="1194375"/>
            <a:ext cx="7867650" cy="1285875"/>
          </a:xfrm>
          <a:prstGeom prst="rect">
            <a:avLst/>
          </a:prstGeom>
        </p:spPr>
      </p:pic>
      <p:sp>
        <p:nvSpPr>
          <p:cNvPr id="8" name="TextBox 7">
            <a:extLst>
              <a:ext uri="{FF2B5EF4-FFF2-40B4-BE49-F238E27FC236}">
                <a16:creationId xmlns:a16="http://schemas.microsoft.com/office/drawing/2014/main" id="{EB89CA8B-71DE-3AA8-7FE3-EBF6C2CB2B75}"/>
              </a:ext>
            </a:extLst>
          </p:cNvPr>
          <p:cNvSpPr txBox="1"/>
          <p:nvPr/>
        </p:nvSpPr>
        <p:spPr>
          <a:xfrm>
            <a:off x="300654" y="2743200"/>
            <a:ext cx="8333142" cy="3693319"/>
          </a:xfrm>
          <a:prstGeom prst="rect">
            <a:avLst/>
          </a:prstGeom>
          <a:noFill/>
        </p:spPr>
        <p:txBody>
          <a:bodyPr wrap="square">
            <a:spAutoFit/>
          </a:bodyPr>
          <a:lstStyle/>
          <a:p>
            <a:r>
              <a:rPr lang="en-US" dirty="0"/>
              <a:t>Problem: Given a fair dice with 6 faces, the dice is thrown n times, find the expected value of the sum of all results.</a:t>
            </a:r>
          </a:p>
          <a:p>
            <a:r>
              <a:rPr lang="en-US" dirty="0"/>
              <a:t>For example, if n = 2, there are total 36 possible outcomes.</a:t>
            </a:r>
          </a:p>
          <a:p>
            <a:endParaRPr lang="en-US" dirty="0"/>
          </a:p>
          <a:p>
            <a:r>
              <a:rPr lang="en-US" dirty="0"/>
              <a:t>(1, 1), (1, 2), .... (1, 6)</a:t>
            </a:r>
          </a:p>
          <a:p>
            <a:r>
              <a:rPr lang="en-US" dirty="0"/>
              <a:t>(2, 1), (2, 2), .... (2, 6)</a:t>
            </a:r>
          </a:p>
          <a:p>
            <a:r>
              <a:rPr lang="en-US" dirty="0"/>
              <a:t>................</a:t>
            </a:r>
          </a:p>
          <a:p>
            <a:r>
              <a:rPr lang="en-US" dirty="0"/>
              <a:t>................</a:t>
            </a:r>
          </a:p>
          <a:p>
            <a:r>
              <a:rPr lang="en-US" dirty="0"/>
              <a:t>(6, 1), (6, 2), ..... (6, 6)</a:t>
            </a:r>
          </a:p>
          <a:p>
            <a:endParaRPr lang="en-US" dirty="0"/>
          </a:p>
          <a:p>
            <a:r>
              <a:rPr lang="en-US" dirty="0"/>
              <a:t>Expected value of a discrete random variable is R defined as following. Suppose R can take value r1 with probability p1, value r2 with probability p2, and so on, up to value </a:t>
            </a:r>
            <a:r>
              <a:rPr lang="en-US" dirty="0" err="1"/>
              <a:t>rk</a:t>
            </a:r>
            <a:r>
              <a:rPr lang="en-US" dirty="0"/>
              <a:t> with probability pk. Then the expectation of this random variable R is defined as:</a:t>
            </a:r>
          </a:p>
        </p:txBody>
      </p:sp>
    </p:spTree>
    <p:extLst>
      <p:ext uri="{BB962C8B-B14F-4D97-AF65-F5344CB8AC3E}">
        <p14:creationId xmlns:p14="http://schemas.microsoft.com/office/powerpoint/2010/main" val="5919149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DEE302EE-E78F-A72C-A73A-AA956E8BAC59}"/>
              </a:ext>
            </a:extLst>
          </p:cNvPr>
          <p:cNvSpPr txBox="1"/>
          <p:nvPr/>
        </p:nvSpPr>
        <p:spPr>
          <a:xfrm>
            <a:off x="190500" y="609600"/>
            <a:ext cx="8763000" cy="584775"/>
          </a:xfrm>
          <a:prstGeom prst="rect">
            <a:avLst/>
          </a:prstGeom>
          <a:noFill/>
        </p:spPr>
        <p:txBody>
          <a:bodyPr wrap="square">
            <a:spAutoFit/>
          </a:bodyPr>
          <a:lstStyle/>
          <a:p>
            <a:pPr algn="ctr"/>
            <a:r>
              <a:rPr lang="en-US" sz="3200" b="1" dirty="0"/>
              <a:t>Linearity of Expectations </a:t>
            </a:r>
            <a:endParaRPr lang="en-US" sz="3200" b="1"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EB89CA8B-71DE-3AA8-7FE3-EBF6C2CB2B75}"/>
              </a:ext>
            </a:extLst>
          </p:cNvPr>
          <p:cNvSpPr txBox="1"/>
          <p:nvPr/>
        </p:nvSpPr>
        <p:spPr>
          <a:xfrm>
            <a:off x="277458" y="4419600"/>
            <a:ext cx="8676042" cy="1754326"/>
          </a:xfrm>
          <a:prstGeom prst="rect">
            <a:avLst/>
          </a:prstGeom>
          <a:noFill/>
        </p:spPr>
        <p:txBody>
          <a:bodyPr wrap="square">
            <a:spAutoFit/>
          </a:bodyPr>
          <a:lstStyle/>
          <a:p>
            <a:r>
              <a:rPr lang="en-US" dirty="0"/>
              <a:t>The above way to solve the problem becomes difficult when there are more dice throws.</a:t>
            </a:r>
          </a:p>
          <a:p>
            <a:r>
              <a:rPr lang="en-US" dirty="0"/>
              <a:t>If we know about the linearity of expectation, then we can quickly solve the above problem for any number of throws.</a:t>
            </a:r>
          </a:p>
          <a:p>
            <a:endParaRPr lang="en-US" dirty="0"/>
          </a:p>
          <a:p>
            <a:r>
              <a:rPr lang="en-US" dirty="0"/>
              <a:t>Linearity of Expectation: Let R1 and R2 be two discrete random variables on some probability space, then</a:t>
            </a:r>
          </a:p>
        </p:txBody>
      </p:sp>
      <p:pic>
        <p:nvPicPr>
          <p:cNvPr id="5" name="Picture 4">
            <a:extLst>
              <a:ext uri="{FF2B5EF4-FFF2-40B4-BE49-F238E27FC236}">
                <a16:creationId xmlns:a16="http://schemas.microsoft.com/office/drawing/2014/main" id="{B9EE2C17-F035-B6A3-F590-6B4E53AFD0E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47800" y="1120012"/>
            <a:ext cx="5300663" cy="3246375"/>
          </a:xfrm>
          <a:prstGeom prst="rect">
            <a:avLst/>
          </a:prstGeom>
        </p:spPr>
      </p:pic>
      <p:sp>
        <p:nvSpPr>
          <p:cNvPr id="7" name="Rectangle 6">
            <a:extLst>
              <a:ext uri="{FF2B5EF4-FFF2-40B4-BE49-F238E27FC236}">
                <a16:creationId xmlns:a16="http://schemas.microsoft.com/office/drawing/2014/main" id="{B068AB20-0000-0A76-14D2-720A8E0E0683}"/>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2208225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DEE302EE-E78F-A72C-A73A-AA956E8BAC59}"/>
              </a:ext>
            </a:extLst>
          </p:cNvPr>
          <p:cNvSpPr txBox="1"/>
          <p:nvPr/>
        </p:nvSpPr>
        <p:spPr>
          <a:xfrm>
            <a:off x="190500" y="609600"/>
            <a:ext cx="8763000" cy="584775"/>
          </a:xfrm>
          <a:prstGeom prst="rect">
            <a:avLst/>
          </a:prstGeom>
          <a:noFill/>
        </p:spPr>
        <p:txBody>
          <a:bodyPr wrap="square">
            <a:spAutoFit/>
          </a:bodyPr>
          <a:lstStyle/>
          <a:p>
            <a:pPr algn="ctr"/>
            <a:r>
              <a:rPr lang="en-US" sz="3200" b="1" dirty="0"/>
              <a:t>Linearity of Expectations </a:t>
            </a:r>
            <a:endParaRPr lang="en-US" sz="3200" b="1" dirty="0">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EB89CA8B-71DE-3AA8-7FE3-EBF6C2CB2B75}"/>
              </a:ext>
            </a:extLst>
          </p:cNvPr>
          <p:cNvSpPr txBox="1"/>
          <p:nvPr/>
        </p:nvSpPr>
        <p:spPr>
          <a:xfrm>
            <a:off x="190500" y="4876800"/>
            <a:ext cx="8676042" cy="1754326"/>
          </a:xfrm>
          <a:prstGeom prst="rect">
            <a:avLst/>
          </a:prstGeom>
          <a:noFill/>
        </p:spPr>
        <p:txBody>
          <a:bodyPr wrap="square">
            <a:spAutoFit/>
          </a:bodyPr>
          <a:lstStyle/>
          <a:p>
            <a:pPr algn="l" fontAlgn="base"/>
            <a:r>
              <a:rPr lang="en-US" b="0" i="0" dirty="0">
                <a:solidFill>
                  <a:srgbClr val="273239"/>
                </a:solidFill>
                <a:effectLst/>
                <a:latin typeface="urw-din"/>
              </a:rPr>
              <a:t>Some interesting facts about Linearly of Expectation:</a:t>
            </a:r>
          </a:p>
          <a:p>
            <a:pPr algn="l" fontAlgn="base">
              <a:buFont typeface="+mj-lt"/>
              <a:buAutoNum type="arabicPeriod"/>
            </a:pPr>
            <a:r>
              <a:rPr lang="en-US" b="0" i="0" dirty="0">
                <a:solidFill>
                  <a:srgbClr val="273239"/>
                </a:solidFill>
                <a:effectLst/>
                <a:latin typeface="urw-din"/>
              </a:rPr>
              <a:t>Linearity of expectation holds for both dependent and independent events. On the other hand the rule E[R</a:t>
            </a:r>
            <a:r>
              <a:rPr lang="en-US" b="0" i="0" baseline="-25000" dirty="0">
                <a:solidFill>
                  <a:srgbClr val="273239"/>
                </a:solidFill>
                <a:effectLst/>
                <a:latin typeface="urw-din"/>
              </a:rPr>
              <a:t>1</a:t>
            </a:r>
            <a:r>
              <a:rPr lang="en-US" b="0" i="0" dirty="0">
                <a:solidFill>
                  <a:srgbClr val="273239"/>
                </a:solidFill>
                <a:effectLst/>
                <a:latin typeface="urw-din"/>
              </a:rPr>
              <a:t>R</a:t>
            </a:r>
            <a:r>
              <a:rPr lang="en-US" b="0" i="0" baseline="-25000" dirty="0">
                <a:solidFill>
                  <a:srgbClr val="273239"/>
                </a:solidFill>
                <a:effectLst/>
                <a:latin typeface="urw-din"/>
              </a:rPr>
              <a:t>2</a:t>
            </a:r>
            <a:r>
              <a:rPr lang="en-US" b="0" i="0" dirty="0">
                <a:solidFill>
                  <a:srgbClr val="273239"/>
                </a:solidFill>
                <a:effectLst/>
                <a:latin typeface="urw-din"/>
              </a:rPr>
              <a:t>] = E[R</a:t>
            </a:r>
            <a:r>
              <a:rPr lang="en-US" b="0" i="0" baseline="-25000" dirty="0">
                <a:solidFill>
                  <a:srgbClr val="273239"/>
                </a:solidFill>
                <a:effectLst/>
                <a:latin typeface="urw-din"/>
              </a:rPr>
              <a:t>1</a:t>
            </a:r>
            <a:r>
              <a:rPr lang="en-US" b="0" i="0" dirty="0">
                <a:solidFill>
                  <a:srgbClr val="273239"/>
                </a:solidFill>
                <a:effectLst/>
                <a:latin typeface="urw-din"/>
              </a:rPr>
              <a:t>]*E[R</a:t>
            </a:r>
            <a:r>
              <a:rPr lang="en-US" b="0" i="0" baseline="-25000" dirty="0">
                <a:solidFill>
                  <a:srgbClr val="273239"/>
                </a:solidFill>
                <a:effectLst/>
                <a:latin typeface="urw-din"/>
              </a:rPr>
              <a:t>2</a:t>
            </a:r>
            <a:r>
              <a:rPr lang="en-US" b="0" i="0" dirty="0">
                <a:solidFill>
                  <a:srgbClr val="273239"/>
                </a:solidFill>
                <a:effectLst/>
                <a:latin typeface="urw-din"/>
              </a:rPr>
              <a:t>] is true only for independent events.</a:t>
            </a:r>
          </a:p>
          <a:p>
            <a:pPr algn="l" fontAlgn="base">
              <a:buFont typeface="+mj-lt"/>
              <a:buAutoNum type="arabicPeriod"/>
            </a:pPr>
            <a:r>
              <a:rPr lang="en-US" b="0" i="0" dirty="0">
                <a:solidFill>
                  <a:srgbClr val="273239"/>
                </a:solidFill>
                <a:effectLst/>
                <a:latin typeface="urw-din"/>
              </a:rPr>
              <a:t>Linearity of expectation holds for any number of random variables on some probability space. Let R</a:t>
            </a:r>
            <a:r>
              <a:rPr lang="en-US" b="0" i="0" baseline="-25000" dirty="0">
                <a:solidFill>
                  <a:srgbClr val="273239"/>
                </a:solidFill>
                <a:effectLst/>
                <a:latin typeface="urw-din"/>
              </a:rPr>
              <a:t>1</a:t>
            </a:r>
            <a:r>
              <a:rPr lang="en-US" b="0" i="0" dirty="0">
                <a:solidFill>
                  <a:srgbClr val="273239"/>
                </a:solidFill>
                <a:effectLst/>
                <a:latin typeface="urw-din"/>
              </a:rPr>
              <a:t>, R</a:t>
            </a:r>
            <a:r>
              <a:rPr lang="en-US" b="0" i="0" baseline="-25000" dirty="0">
                <a:solidFill>
                  <a:srgbClr val="273239"/>
                </a:solidFill>
                <a:effectLst/>
                <a:latin typeface="urw-din"/>
              </a:rPr>
              <a:t>2</a:t>
            </a:r>
            <a:r>
              <a:rPr lang="en-US" b="0" i="0" dirty="0">
                <a:solidFill>
                  <a:srgbClr val="273239"/>
                </a:solidFill>
                <a:effectLst/>
                <a:latin typeface="urw-din"/>
              </a:rPr>
              <a:t>, R</a:t>
            </a:r>
            <a:r>
              <a:rPr lang="en-US" b="0" i="0" baseline="-25000" dirty="0">
                <a:solidFill>
                  <a:srgbClr val="273239"/>
                </a:solidFill>
                <a:effectLst/>
                <a:latin typeface="urw-din"/>
              </a:rPr>
              <a:t>3</a:t>
            </a:r>
            <a:r>
              <a:rPr lang="en-US" b="0" i="0" dirty="0">
                <a:solidFill>
                  <a:srgbClr val="273239"/>
                </a:solidFill>
                <a:effectLst/>
                <a:latin typeface="urw-din"/>
              </a:rPr>
              <a:t>, … </a:t>
            </a:r>
            <a:r>
              <a:rPr lang="en-US" b="0" i="0" dirty="0" err="1">
                <a:solidFill>
                  <a:srgbClr val="273239"/>
                </a:solidFill>
                <a:effectLst/>
                <a:latin typeface="urw-din"/>
              </a:rPr>
              <a:t>R</a:t>
            </a:r>
            <a:r>
              <a:rPr lang="en-US" b="0" i="0" baseline="-25000" dirty="0" err="1">
                <a:solidFill>
                  <a:srgbClr val="273239"/>
                </a:solidFill>
                <a:effectLst/>
                <a:latin typeface="urw-din"/>
              </a:rPr>
              <a:t>k</a:t>
            </a:r>
            <a:r>
              <a:rPr lang="en-US" b="0" i="0" dirty="0">
                <a:solidFill>
                  <a:srgbClr val="273239"/>
                </a:solidFill>
                <a:effectLst/>
                <a:latin typeface="urw-din"/>
              </a:rPr>
              <a:t> be k random variables, then</a:t>
            </a:r>
            <a:br>
              <a:rPr lang="en-US" b="0" i="0" dirty="0">
                <a:solidFill>
                  <a:srgbClr val="273239"/>
                </a:solidFill>
                <a:effectLst/>
                <a:latin typeface="urw-din"/>
              </a:rPr>
            </a:br>
            <a:r>
              <a:rPr lang="en-US" b="1" i="0" dirty="0">
                <a:solidFill>
                  <a:srgbClr val="273239"/>
                </a:solidFill>
                <a:effectLst/>
                <a:latin typeface="urw-din"/>
              </a:rPr>
              <a:t>E[R</a:t>
            </a:r>
            <a:r>
              <a:rPr lang="en-US" b="1" i="0" baseline="-25000" dirty="0">
                <a:solidFill>
                  <a:srgbClr val="273239"/>
                </a:solidFill>
                <a:effectLst/>
                <a:latin typeface="urw-din"/>
              </a:rPr>
              <a:t>1</a:t>
            </a:r>
            <a:r>
              <a:rPr lang="en-US" b="1" i="0" dirty="0">
                <a:solidFill>
                  <a:srgbClr val="273239"/>
                </a:solidFill>
                <a:effectLst/>
                <a:latin typeface="urw-din"/>
              </a:rPr>
              <a:t> + R</a:t>
            </a:r>
            <a:r>
              <a:rPr lang="en-US" b="1" i="0" baseline="-25000" dirty="0">
                <a:solidFill>
                  <a:srgbClr val="273239"/>
                </a:solidFill>
                <a:effectLst/>
                <a:latin typeface="urw-din"/>
              </a:rPr>
              <a:t>2</a:t>
            </a:r>
            <a:r>
              <a:rPr lang="en-US" b="1" i="0" dirty="0">
                <a:solidFill>
                  <a:srgbClr val="273239"/>
                </a:solidFill>
                <a:effectLst/>
                <a:latin typeface="urw-din"/>
              </a:rPr>
              <a:t> + R</a:t>
            </a:r>
            <a:r>
              <a:rPr lang="en-US" b="1" i="0" baseline="-25000" dirty="0">
                <a:solidFill>
                  <a:srgbClr val="273239"/>
                </a:solidFill>
                <a:effectLst/>
                <a:latin typeface="urw-din"/>
              </a:rPr>
              <a:t>3</a:t>
            </a:r>
            <a:r>
              <a:rPr lang="en-US" b="1" i="0" dirty="0">
                <a:solidFill>
                  <a:srgbClr val="273239"/>
                </a:solidFill>
                <a:effectLst/>
                <a:latin typeface="urw-din"/>
              </a:rPr>
              <a:t> + … + </a:t>
            </a:r>
            <a:r>
              <a:rPr lang="en-US" b="1" i="0" dirty="0" err="1">
                <a:solidFill>
                  <a:srgbClr val="273239"/>
                </a:solidFill>
                <a:effectLst/>
                <a:latin typeface="urw-din"/>
              </a:rPr>
              <a:t>R</a:t>
            </a:r>
            <a:r>
              <a:rPr lang="en-US" b="1" i="0" baseline="-25000" dirty="0" err="1">
                <a:solidFill>
                  <a:srgbClr val="273239"/>
                </a:solidFill>
                <a:effectLst/>
                <a:latin typeface="urw-din"/>
              </a:rPr>
              <a:t>k</a:t>
            </a:r>
            <a:r>
              <a:rPr lang="en-US" b="1" i="0" dirty="0">
                <a:solidFill>
                  <a:srgbClr val="273239"/>
                </a:solidFill>
                <a:effectLst/>
                <a:latin typeface="urw-din"/>
              </a:rPr>
              <a:t>] = E[R</a:t>
            </a:r>
            <a:r>
              <a:rPr lang="en-US" b="1" i="0" baseline="-25000" dirty="0">
                <a:solidFill>
                  <a:srgbClr val="273239"/>
                </a:solidFill>
                <a:effectLst/>
                <a:latin typeface="urw-din"/>
              </a:rPr>
              <a:t>1</a:t>
            </a:r>
            <a:r>
              <a:rPr lang="en-US" b="1" i="0" dirty="0">
                <a:solidFill>
                  <a:srgbClr val="273239"/>
                </a:solidFill>
                <a:effectLst/>
                <a:latin typeface="urw-din"/>
              </a:rPr>
              <a:t>] + E[R</a:t>
            </a:r>
            <a:r>
              <a:rPr lang="en-US" b="1" i="0" baseline="-25000" dirty="0">
                <a:solidFill>
                  <a:srgbClr val="273239"/>
                </a:solidFill>
                <a:effectLst/>
                <a:latin typeface="urw-din"/>
              </a:rPr>
              <a:t>2</a:t>
            </a:r>
            <a:r>
              <a:rPr lang="en-US" b="1" i="0" dirty="0">
                <a:solidFill>
                  <a:srgbClr val="273239"/>
                </a:solidFill>
                <a:effectLst/>
                <a:latin typeface="urw-din"/>
              </a:rPr>
              <a:t>] + E[R</a:t>
            </a:r>
            <a:r>
              <a:rPr lang="en-US" b="1" i="0" baseline="-25000" dirty="0">
                <a:solidFill>
                  <a:srgbClr val="273239"/>
                </a:solidFill>
                <a:effectLst/>
                <a:latin typeface="urw-din"/>
              </a:rPr>
              <a:t>3</a:t>
            </a:r>
            <a:r>
              <a:rPr lang="en-US" b="1" i="0" dirty="0">
                <a:solidFill>
                  <a:srgbClr val="273239"/>
                </a:solidFill>
                <a:effectLst/>
                <a:latin typeface="urw-din"/>
              </a:rPr>
              <a:t>] + … + E[</a:t>
            </a:r>
            <a:r>
              <a:rPr lang="en-US" b="1" i="0" dirty="0" err="1">
                <a:solidFill>
                  <a:srgbClr val="273239"/>
                </a:solidFill>
                <a:effectLst/>
                <a:latin typeface="urw-din"/>
              </a:rPr>
              <a:t>R</a:t>
            </a:r>
            <a:r>
              <a:rPr lang="en-US" b="1" i="0" baseline="-25000" dirty="0" err="1">
                <a:solidFill>
                  <a:srgbClr val="273239"/>
                </a:solidFill>
                <a:effectLst/>
                <a:latin typeface="urw-din"/>
              </a:rPr>
              <a:t>k</a:t>
            </a:r>
            <a:r>
              <a:rPr lang="en-US" b="1" i="0" dirty="0">
                <a:solidFill>
                  <a:srgbClr val="273239"/>
                </a:solidFill>
                <a:effectLst/>
                <a:latin typeface="urw-din"/>
              </a:rPr>
              <a:t>]</a:t>
            </a:r>
          </a:p>
        </p:txBody>
      </p:sp>
      <p:pic>
        <p:nvPicPr>
          <p:cNvPr id="6" name="Picture 5">
            <a:extLst>
              <a:ext uri="{FF2B5EF4-FFF2-40B4-BE49-F238E27FC236}">
                <a16:creationId xmlns:a16="http://schemas.microsoft.com/office/drawing/2014/main" id="{9C47B01A-6080-F0A4-4982-A7CC67B8906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57200" y="1194375"/>
            <a:ext cx="8044045" cy="3496662"/>
          </a:xfrm>
          <a:prstGeom prst="rect">
            <a:avLst/>
          </a:prstGeom>
        </p:spPr>
      </p:pic>
    </p:spTree>
    <p:extLst>
      <p:ext uri="{BB962C8B-B14F-4D97-AF65-F5344CB8AC3E}">
        <p14:creationId xmlns:p14="http://schemas.microsoft.com/office/powerpoint/2010/main" val="12185862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DEE302EE-E78F-A72C-A73A-AA956E8BAC59}"/>
              </a:ext>
            </a:extLst>
          </p:cNvPr>
          <p:cNvSpPr txBox="1"/>
          <p:nvPr/>
        </p:nvSpPr>
        <p:spPr>
          <a:xfrm>
            <a:off x="190500" y="609600"/>
            <a:ext cx="8763000" cy="584775"/>
          </a:xfrm>
          <a:prstGeom prst="rect">
            <a:avLst/>
          </a:prstGeom>
          <a:noFill/>
        </p:spPr>
        <p:txBody>
          <a:bodyPr wrap="square">
            <a:spAutoFit/>
          </a:bodyPr>
          <a:lstStyle/>
          <a:p>
            <a:pPr algn="ctr"/>
            <a:r>
              <a:rPr lang="en-US" sz="3200" b="1" dirty="0"/>
              <a:t>Linearity of Expectations </a:t>
            </a:r>
            <a:endParaRPr lang="en-US" sz="3200" b="1" dirty="0">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B94A76EB-86EB-303A-4C6A-A4339BFE8FD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371974"/>
            <a:ext cx="9144000" cy="4995081"/>
          </a:xfrm>
          <a:prstGeom prst="rect">
            <a:avLst/>
          </a:prstGeom>
        </p:spPr>
      </p:pic>
      <p:sp>
        <p:nvSpPr>
          <p:cNvPr id="7" name="Rectangle 6">
            <a:extLst>
              <a:ext uri="{FF2B5EF4-FFF2-40B4-BE49-F238E27FC236}">
                <a16:creationId xmlns:a16="http://schemas.microsoft.com/office/drawing/2014/main" id="{2B3A510A-1416-97A9-E34B-1F5202ED01B7}"/>
              </a:ext>
            </a:extLst>
          </p:cNvPr>
          <p:cNvSpPr/>
          <p:nvPr/>
        </p:nvSpPr>
        <p:spPr>
          <a:xfrm>
            <a:off x="123757" y="6242447"/>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19580537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5823D5D6-B169-4FEE-901D-4391F9308AC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82766" y="1472786"/>
            <a:ext cx="8778468" cy="3912427"/>
          </a:xfrm>
          <a:prstGeom prst="rect">
            <a:avLst/>
          </a:prstGeom>
        </p:spPr>
      </p:pic>
      <p:sp>
        <p:nvSpPr>
          <p:cNvPr id="7" name="Rectangle 6">
            <a:extLst>
              <a:ext uri="{FF2B5EF4-FFF2-40B4-BE49-F238E27FC236}">
                <a16:creationId xmlns:a16="http://schemas.microsoft.com/office/drawing/2014/main" id="{3676F4A1-9FC3-1011-E20F-3DE611BAE8D3}"/>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1666628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87075" y="3194505"/>
              <a:ext cx="3047423" cy="870953"/>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77715" y="3185144"/>
                <a:ext cx="3066143" cy="889675"/>
              </a:xfrm>
              <a:prstGeom prst="rect">
                <a:avLst/>
              </a:prstGeom>
            </p:spPr>
          </p:pic>
        </mc:Fallback>
      </mc:AlternateContent>
      <p:sp>
        <p:nvSpPr>
          <p:cNvPr id="14" name="Title 1">
            <a:extLst>
              <a:ext uri="{FF2B5EF4-FFF2-40B4-BE49-F238E27FC236}">
                <a16:creationId xmlns:a16="http://schemas.microsoft.com/office/drawing/2014/main" id="{F4EEABD5-A7E5-455A-B478-B2BA68725F03}"/>
              </a:ext>
            </a:extLst>
          </p:cNvPr>
          <p:cNvSpPr>
            <a:spLocks noGrp="1"/>
          </p:cNvSpPr>
          <p:nvPr>
            <p:ph type="ctrTitle"/>
          </p:nvPr>
        </p:nvSpPr>
        <p:spPr>
          <a:xfrm>
            <a:off x="1711822" y="913508"/>
            <a:ext cx="5537301" cy="672407"/>
          </a:xfrm>
        </p:spPr>
        <p:txBody>
          <a:bodyPr>
            <a:noAutofit/>
          </a:bodyPr>
          <a:lstStyle/>
          <a:p>
            <a:r>
              <a:rPr lang="en-US" b="1" dirty="0">
                <a:solidFill>
                  <a:srgbClr val="C00000"/>
                </a:solidFill>
              </a:rPr>
              <a:t>Geometric distribution</a:t>
            </a:r>
          </a:p>
        </p:txBody>
      </p:sp>
      <p:pic>
        <p:nvPicPr>
          <p:cNvPr id="2" name="Picture 1">
            <a:extLst>
              <a:ext uri="{FF2B5EF4-FFF2-40B4-BE49-F238E27FC236}">
                <a16:creationId xmlns:a16="http://schemas.microsoft.com/office/drawing/2014/main" id="{4D1A3FC0-EF92-4FE9-96B6-146B619090D0}"/>
              </a:ext>
            </a:extLst>
          </p:cNvPr>
          <p:cNvPicPr>
            <a:picLocks noChangeAspect="1"/>
          </p:cNvPicPr>
          <p:nvPr/>
        </p:nvPicPr>
        <p:blipFill>
          <a:blip r:embed="rId4"/>
          <a:stretch>
            <a:fillRect/>
          </a:stretch>
        </p:blipFill>
        <p:spPr>
          <a:xfrm>
            <a:off x="463311" y="4687277"/>
            <a:ext cx="3828298" cy="992004"/>
          </a:xfrm>
          <a:prstGeom prst="rect">
            <a:avLst/>
          </a:prstGeom>
        </p:spPr>
      </p:pic>
      <p:pic>
        <p:nvPicPr>
          <p:cNvPr id="6" name="Picture 5">
            <a:extLst>
              <a:ext uri="{FF2B5EF4-FFF2-40B4-BE49-F238E27FC236}">
                <a16:creationId xmlns:a16="http://schemas.microsoft.com/office/drawing/2014/main" id="{7B1A3A2B-6A60-42D7-B961-8C02005A3C96}"/>
              </a:ext>
            </a:extLst>
          </p:cNvPr>
          <p:cNvPicPr>
            <a:picLocks noChangeAspect="1"/>
          </p:cNvPicPr>
          <p:nvPr/>
        </p:nvPicPr>
        <p:blipFill>
          <a:blip r:embed="rId5"/>
          <a:stretch>
            <a:fillRect/>
          </a:stretch>
        </p:blipFill>
        <p:spPr>
          <a:xfrm>
            <a:off x="575710" y="1941146"/>
            <a:ext cx="8277672" cy="631539"/>
          </a:xfrm>
          <a:prstGeom prst="rect">
            <a:avLst/>
          </a:prstGeom>
        </p:spPr>
      </p:pic>
      <p:sp>
        <p:nvSpPr>
          <p:cNvPr id="7" name="Rectangle 6">
            <a:extLst>
              <a:ext uri="{FF2B5EF4-FFF2-40B4-BE49-F238E27FC236}">
                <a16:creationId xmlns:a16="http://schemas.microsoft.com/office/drawing/2014/main" id="{B9980D8F-E3A9-4038-9C5E-098CC4714D82}"/>
              </a:ext>
            </a:extLst>
          </p:cNvPr>
          <p:cNvSpPr/>
          <p:nvPr/>
        </p:nvSpPr>
        <p:spPr>
          <a:xfrm>
            <a:off x="834758" y="1552081"/>
            <a:ext cx="6477414" cy="334707"/>
          </a:xfrm>
          <a:prstGeom prst="rect">
            <a:avLst/>
          </a:prstGeom>
        </p:spPr>
        <p:txBody>
          <a:bodyPr wrap="none">
            <a:spAutoFit/>
          </a:bodyPr>
          <a:lstStyle/>
          <a:p>
            <a:r>
              <a:rPr lang="en-US" sz="1575" dirty="0"/>
              <a:t> Geometric distribution is either one of two discrete probability distributions:</a:t>
            </a:r>
          </a:p>
        </p:txBody>
      </p:sp>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EF1DF67-35BE-4CC1-8D2C-EF0214EB1FCC}"/>
                  </a:ext>
                </a:extLst>
              </p14:cNvPr>
              <p14:cNvContentPartPr/>
              <p14:nvPr/>
            </p14:nvContentPartPr>
            <p14:xfrm>
              <a:off x="576720" y="1846462"/>
              <a:ext cx="8228183" cy="3967583"/>
            </p14:xfrm>
          </p:contentPart>
        </mc:Choice>
        <mc:Fallback xmlns="">
          <p:pic>
            <p:nvPicPr>
              <p:cNvPr id="8" name="Ink 7">
                <a:extLst>
                  <a:ext uri="{FF2B5EF4-FFF2-40B4-BE49-F238E27FC236}">
                    <a16:creationId xmlns:a16="http://schemas.microsoft.com/office/drawing/2014/main" id="{7EF1DF67-35BE-4CC1-8D2C-EF0214EB1FCC}"/>
                  </a:ext>
                </a:extLst>
              </p:cNvPr>
              <p:cNvPicPr/>
              <p:nvPr/>
            </p:nvPicPr>
            <p:blipFill>
              <a:blip r:embed="rId7"/>
              <a:stretch>
                <a:fillRect/>
              </a:stretch>
            </p:blipFill>
            <p:spPr>
              <a:xfrm>
                <a:off x="567360" y="1837103"/>
                <a:ext cx="8246542" cy="3985941"/>
              </a:xfrm>
              <a:prstGeom prst="rect">
                <a:avLst/>
              </a:prstGeom>
            </p:spPr>
          </p:pic>
        </mc:Fallback>
      </mc:AlternateContent>
      <p:sp>
        <p:nvSpPr>
          <p:cNvPr id="3" name="Rectangle 2">
            <a:extLst>
              <a:ext uri="{FF2B5EF4-FFF2-40B4-BE49-F238E27FC236}">
                <a16:creationId xmlns:a16="http://schemas.microsoft.com/office/drawing/2014/main" id="{5142C4DE-4B31-0285-DE5C-A31FA8DD0D41}"/>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2446723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E1557762-D7CD-6539-4B44-73A07A8B738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52400" y="2362200"/>
            <a:ext cx="8763000" cy="3607921"/>
          </a:xfrm>
          <a:prstGeom prst="rect">
            <a:avLst/>
          </a:prstGeom>
        </p:spPr>
      </p:pic>
      <p:pic>
        <p:nvPicPr>
          <p:cNvPr id="7" name="Picture 6">
            <a:extLst>
              <a:ext uri="{FF2B5EF4-FFF2-40B4-BE49-F238E27FC236}">
                <a16:creationId xmlns:a16="http://schemas.microsoft.com/office/drawing/2014/main" id="{00074C2A-068E-269E-5E74-3B962237620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14300" y="1257305"/>
            <a:ext cx="8839200" cy="669429"/>
          </a:xfrm>
          <a:prstGeom prst="rect">
            <a:avLst/>
          </a:prstGeom>
        </p:spPr>
      </p:pic>
      <p:sp>
        <p:nvSpPr>
          <p:cNvPr id="8" name="Rectangle 7">
            <a:extLst>
              <a:ext uri="{FF2B5EF4-FFF2-40B4-BE49-F238E27FC236}">
                <a16:creationId xmlns:a16="http://schemas.microsoft.com/office/drawing/2014/main" id="{6A0D4816-5CAF-F0DC-6723-6F78C6AC4CA8}"/>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736199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4" name="TextBox 3">
            <a:extLst>
              <a:ext uri="{FF2B5EF4-FFF2-40B4-BE49-F238E27FC236}">
                <a16:creationId xmlns:a16="http://schemas.microsoft.com/office/drawing/2014/main" id="{5D8011CC-346F-CA41-4885-DA3A7FAFB1F4}"/>
              </a:ext>
            </a:extLst>
          </p:cNvPr>
          <p:cNvSpPr txBox="1"/>
          <p:nvPr/>
        </p:nvSpPr>
        <p:spPr>
          <a:xfrm>
            <a:off x="838200" y="70247"/>
            <a:ext cx="7239000" cy="461665"/>
          </a:xfrm>
          <a:prstGeom prst="rect">
            <a:avLst/>
          </a:prstGeom>
          <a:noFill/>
        </p:spPr>
        <p:txBody>
          <a:bodyPr wrap="square">
            <a:spAutoFit/>
          </a:bodyPr>
          <a:lstStyle/>
          <a:p>
            <a:r>
              <a:rPr lang="en-US" sz="2400" b="1" dirty="0">
                <a:effectLst>
                  <a:outerShdw blurRad="38100" dist="38100" dir="2700000" algn="tl">
                    <a:srgbClr val="000000">
                      <a:alpha val="43137"/>
                    </a:srgbClr>
                  </a:outerShdw>
                </a:effectLst>
              </a:rPr>
              <a:t>Probabilities of Complements and Unions of Events </a:t>
            </a:r>
          </a:p>
        </p:txBody>
      </p:sp>
      <p:pic>
        <p:nvPicPr>
          <p:cNvPr id="8" name="Picture 7">
            <a:extLst>
              <a:ext uri="{FF2B5EF4-FFF2-40B4-BE49-F238E27FC236}">
                <a16:creationId xmlns:a16="http://schemas.microsoft.com/office/drawing/2014/main" id="{9114CAFD-2FC6-9DDE-B82D-A0A8572B406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740694"/>
            <a:ext cx="9144000" cy="5376612"/>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37400" y="1562760"/>
              <a:ext cx="4367160" cy="2991600"/>
            </p14:xfrm>
          </p:contentPart>
        </mc:Choice>
        <mc:Fallback xmlns="">
          <p:pic>
            <p:nvPicPr>
              <p:cNvPr id="2" name="Ink 1"/>
              <p:cNvPicPr/>
              <p:nvPr/>
            </p:nvPicPr>
            <p:blipFill>
              <a:blip r:embed="rId5"/>
              <a:stretch>
                <a:fillRect/>
              </a:stretch>
            </p:blipFill>
            <p:spPr>
              <a:xfrm>
                <a:off x="428040" y="1553400"/>
                <a:ext cx="4385880" cy="3010320"/>
              </a:xfrm>
              <a:prstGeom prst="rect">
                <a:avLst/>
              </a:prstGeom>
            </p:spPr>
          </p:pic>
        </mc:Fallback>
      </mc:AlternateContent>
    </p:spTree>
    <p:extLst>
      <p:ext uri="{BB962C8B-B14F-4D97-AF65-F5344CB8AC3E}">
        <p14:creationId xmlns:p14="http://schemas.microsoft.com/office/powerpoint/2010/main" val="3834579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D0970A48-1632-1D70-BF5F-67CF1708B719}"/>
              </a:ext>
            </a:extLst>
          </p:cNvPr>
          <p:cNvSpPr txBox="1"/>
          <p:nvPr/>
        </p:nvSpPr>
        <p:spPr>
          <a:xfrm>
            <a:off x="838200" y="1295400"/>
            <a:ext cx="6629400" cy="646331"/>
          </a:xfrm>
          <a:prstGeom prst="rect">
            <a:avLst/>
          </a:prstGeom>
          <a:noFill/>
        </p:spPr>
        <p:txBody>
          <a:bodyPr wrap="square">
            <a:spAutoFit/>
          </a:bodyPr>
          <a:lstStyle/>
          <a:p>
            <a:r>
              <a:rPr lang="en-US" dirty="0"/>
              <a:t>We have already discussed independent events. We will now define what it means for two random variables to be independent.</a:t>
            </a:r>
          </a:p>
        </p:txBody>
      </p:sp>
      <p:sp>
        <p:nvSpPr>
          <p:cNvPr id="8" name="TextBox 7">
            <a:extLst>
              <a:ext uri="{FF2B5EF4-FFF2-40B4-BE49-F238E27FC236}">
                <a16:creationId xmlns:a16="http://schemas.microsoft.com/office/drawing/2014/main" id="{8D2CE9D6-4BAF-1B32-6E2D-9CC25E182CBC}"/>
              </a:ext>
            </a:extLst>
          </p:cNvPr>
          <p:cNvSpPr txBox="1"/>
          <p:nvPr/>
        </p:nvSpPr>
        <p:spPr>
          <a:xfrm>
            <a:off x="1752600" y="751488"/>
            <a:ext cx="6324600" cy="523220"/>
          </a:xfrm>
          <a:prstGeom prst="rect">
            <a:avLst/>
          </a:prstGeom>
          <a:noFill/>
        </p:spPr>
        <p:txBody>
          <a:bodyPr wrap="square">
            <a:spAutoFit/>
          </a:bodyPr>
          <a:lstStyle/>
          <a:p>
            <a:r>
              <a:rPr lang="en-US" sz="2800" b="1" dirty="0">
                <a:effectLst>
                  <a:outerShdw blurRad="38100" dist="38100" dir="2700000" algn="tl">
                    <a:srgbClr val="000000">
                      <a:alpha val="43137"/>
                    </a:srgbClr>
                  </a:outerShdw>
                </a:effectLst>
              </a:rPr>
              <a:t>Independent Random Variables </a:t>
            </a:r>
          </a:p>
        </p:txBody>
      </p:sp>
      <p:pic>
        <p:nvPicPr>
          <p:cNvPr id="10" name="Picture 9">
            <a:extLst>
              <a:ext uri="{FF2B5EF4-FFF2-40B4-BE49-F238E27FC236}">
                <a16:creationId xmlns:a16="http://schemas.microsoft.com/office/drawing/2014/main" id="{050FA86E-0A99-3CE3-6588-29C6F9EC72F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07178" y="4378326"/>
            <a:ext cx="8729643" cy="1779504"/>
          </a:xfrm>
          <a:prstGeom prst="rect">
            <a:avLst/>
          </a:prstGeom>
        </p:spPr>
      </p:pic>
      <p:sp>
        <p:nvSpPr>
          <p:cNvPr id="12" name="TextBox 11">
            <a:extLst>
              <a:ext uri="{FF2B5EF4-FFF2-40B4-BE49-F238E27FC236}">
                <a16:creationId xmlns:a16="http://schemas.microsoft.com/office/drawing/2014/main" id="{C2EC66CC-B637-43E1-616B-F2E3D0C5BF33}"/>
              </a:ext>
            </a:extLst>
          </p:cNvPr>
          <p:cNvSpPr txBox="1"/>
          <p:nvPr/>
        </p:nvSpPr>
        <p:spPr>
          <a:xfrm>
            <a:off x="329228" y="2144366"/>
            <a:ext cx="8485542" cy="2031325"/>
          </a:xfrm>
          <a:prstGeom prst="rect">
            <a:avLst/>
          </a:prstGeom>
          <a:noFill/>
        </p:spPr>
        <p:txBody>
          <a:bodyPr wrap="square">
            <a:spAutoFit/>
          </a:bodyPr>
          <a:lstStyle/>
          <a:p>
            <a:r>
              <a:rPr lang="en-US" b="0" i="0" dirty="0">
                <a:solidFill>
                  <a:srgbClr val="575760"/>
                </a:solidFill>
                <a:effectLst/>
                <a:latin typeface="Helvetica" panose="020B0604020202020204" pitchFamily="34" charset="0"/>
              </a:rPr>
              <a:t>An </a:t>
            </a:r>
            <a:r>
              <a:rPr lang="en-US" b="1" i="0" dirty="0">
                <a:solidFill>
                  <a:srgbClr val="575760"/>
                </a:solidFill>
                <a:effectLst/>
                <a:latin typeface="Helvetica" panose="020B0604020202020204" pitchFamily="34" charset="0"/>
              </a:rPr>
              <a:t>independent random variable </a:t>
            </a:r>
            <a:r>
              <a:rPr lang="en-US" b="0" i="0" dirty="0">
                <a:solidFill>
                  <a:srgbClr val="575760"/>
                </a:solidFill>
                <a:effectLst/>
                <a:latin typeface="Helvetica" panose="020B0604020202020204" pitchFamily="34" charset="0"/>
              </a:rPr>
              <a:t>is a random variable that doesn’t have an effect on the other random variables in your experiment. In other words, it doesn’t affect the probability of another event happening. For example, let’s say you wanted to know the average weight of a bag of sugar so you randomly sample 50 bags from various grocery stores. You wouldn’t expect the weight of one bag to affect another, so the variables are independent. The opposite is a </a:t>
            </a:r>
            <a:r>
              <a:rPr lang="en-US" b="1" i="0" dirty="0">
                <a:solidFill>
                  <a:srgbClr val="575760"/>
                </a:solidFill>
                <a:effectLst/>
                <a:latin typeface="Helvetica" panose="020B0604020202020204" pitchFamily="34" charset="0"/>
              </a:rPr>
              <a:t>dependent random variable</a:t>
            </a:r>
            <a:r>
              <a:rPr lang="en-US" b="0" i="0" dirty="0">
                <a:solidFill>
                  <a:srgbClr val="575760"/>
                </a:solidFill>
                <a:effectLst/>
                <a:latin typeface="Helvetica" panose="020B0604020202020204" pitchFamily="34" charset="0"/>
              </a:rPr>
              <a:t>, which </a:t>
            </a:r>
            <a:r>
              <a:rPr lang="en-US" b="0" i="1" dirty="0">
                <a:solidFill>
                  <a:srgbClr val="575760"/>
                </a:solidFill>
                <a:effectLst/>
                <a:latin typeface="Helvetica" panose="020B0604020202020204" pitchFamily="34" charset="0"/>
              </a:rPr>
              <a:t>does</a:t>
            </a:r>
            <a:r>
              <a:rPr lang="en-US" b="0" i="0" dirty="0">
                <a:solidFill>
                  <a:srgbClr val="575760"/>
                </a:solidFill>
                <a:effectLst/>
                <a:latin typeface="Helvetica" panose="020B0604020202020204" pitchFamily="34" charset="0"/>
              </a:rPr>
              <a:t> affect probabilities of other random variables.</a:t>
            </a:r>
            <a:endParaRPr lang="en-US" dirty="0"/>
          </a:p>
        </p:txBody>
      </p:sp>
      <p:sp>
        <p:nvSpPr>
          <p:cNvPr id="13" name="Rectangle 12">
            <a:extLst>
              <a:ext uri="{FF2B5EF4-FFF2-40B4-BE49-F238E27FC236}">
                <a16:creationId xmlns:a16="http://schemas.microsoft.com/office/drawing/2014/main" id="{7899EB94-381F-4374-DA31-A3C04CAB8A85}"/>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1901779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5634D205-5574-1EBB-FEBB-3466B1D062F3}"/>
              </a:ext>
            </a:extLst>
          </p:cNvPr>
          <p:cNvSpPr txBox="1"/>
          <p:nvPr/>
        </p:nvSpPr>
        <p:spPr>
          <a:xfrm>
            <a:off x="620358" y="751488"/>
            <a:ext cx="8077200" cy="461665"/>
          </a:xfrm>
          <a:prstGeom prst="rect">
            <a:avLst/>
          </a:prstGeom>
          <a:noFill/>
        </p:spPr>
        <p:txBody>
          <a:bodyPr wrap="square">
            <a:spAutoFit/>
          </a:bodyPr>
          <a:lstStyle/>
          <a:p>
            <a:pPr algn="l"/>
            <a:r>
              <a:rPr lang="en-US" sz="2400" b="1" i="0" dirty="0">
                <a:solidFill>
                  <a:srgbClr val="575760"/>
                </a:solidFill>
                <a:effectLst>
                  <a:outerShdw blurRad="38100" dist="38100" dir="2700000" algn="tl">
                    <a:srgbClr val="000000">
                      <a:alpha val="43137"/>
                    </a:srgbClr>
                  </a:outerShdw>
                </a:effectLst>
                <a:latin typeface="Helvetica" panose="020B0604020202020204" pitchFamily="34" charset="0"/>
              </a:rPr>
              <a:t>How to Tell if Random Variables are Independent</a:t>
            </a:r>
          </a:p>
        </p:txBody>
      </p:sp>
      <p:sp>
        <p:nvSpPr>
          <p:cNvPr id="8" name="TextBox 7">
            <a:extLst>
              <a:ext uri="{FF2B5EF4-FFF2-40B4-BE49-F238E27FC236}">
                <a16:creationId xmlns:a16="http://schemas.microsoft.com/office/drawing/2014/main" id="{9BA5D15D-072E-4A64-737B-680F733A0673}"/>
              </a:ext>
            </a:extLst>
          </p:cNvPr>
          <p:cNvSpPr txBox="1"/>
          <p:nvPr/>
        </p:nvSpPr>
        <p:spPr>
          <a:xfrm>
            <a:off x="304800" y="1350467"/>
            <a:ext cx="8534400" cy="2308324"/>
          </a:xfrm>
          <a:prstGeom prst="rect">
            <a:avLst/>
          </a:prstGeom>
          <a:noFill/>
        </p:spPr>
        <p:txBody>
          <a:bodyPr wrap="square">
            <a:spAutoFit/>
          </a:bodyPr>
          <a:lstStyle/>
          <a:p>
            <a:pPr algn="l"/>
            <a:r>
              <a:rPr lang="en-US" b="0" i="0" dirty="0">
                <a:solidFill>
                  <a:srgbClr val="575760"/>
                </a:solidFill>
                <a:effectLst/>
                <a:latin typeface="Helvetica" panose="020B0604020202020204" pitchFamily="34" charset="0"/>
              </a:rPr>
              <a:t>You can tell if two random variables are independent by looking at their individual probabilities. If those probabilities don’t change when the events meet, then those variables are independent. Another way of saying this is that if the two variables are correlated, then they are not independent.</a:t>
            </a:r>
          </a:p>
          <a:p>
            <a:pPr algn="l"/>
            <a:endParaRPr lang="en-US" b="0" i="0" dirty="0">
              <a:solidFill>
                <a:srgbClr val="575760"/>
              </a:solidFill>
              <a:effectLst/>
              <a:latin typeface="Helvetica" panose="020B0604020202020204" pitchFamily="34" charset="0"/>
            </a:endParaRPr>
          </a:p>
          <a:p>
            <a:pPr algn="l"/>
            <a:r>
              <a:rPr lang="en-US" b="0" i="0" dirty="0">
                <a:solidFill>
                  <a:srgbClr val="575760"/>
                </a:solidFill>
                <a:effectLst/>
                <a:latin typeface="Helvetica" panose="020B0604020202020204" pitchFamily="34" charset="0"/>
              </a:rPr>
              <a:t>As a simple example, let’s say you have two random variables X and Y. X can equal 0, 1, or 2 and Y can equal 0 or 1. First, let’s take a look at their probabilities:</a:t>
            </a:r>
          </a:p>
          <a:p>
            <a:pPr algn="l"/>
            <a:endParaRPr lang="en-US" b="0" i="0" dirty="0">
              <a:solidFill>
                <a:srgbClr val="575760"/>
              </a:solidFill>
              <a:effectLst/>
              <a:latin typeface="Helvetica" panose="020B0604020202020204" pitchFamily="34" charset="0"/>
            </a:endParaRPr>
          </a:p>
        </p:txBody>
      </p:sp>
      <p:pic>
        <p:nvPicPr>
          <p:cNvPr id="10" name="Picture 9">
            <a:extLst>
              <a:ext uri="{FF2B5EF4-FFF2-40B4-BE49-F238E27FC236}">
                <a16:creationId xmlns:a16="http://schemas.microsoft.com/office/drawing/2014/main" id="{B681B6E9-A3FF-339B-ADE8-0CB341A0167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43000" y="3410045"/>
            <a:ext cx="5705475" cy="1695450"/>
          </a:xfrm>
          <a:prstGeom prst="rect">
            <a:avLst/>
          </a:prstGeom>
        </p:spPr>
      </p:pic>
      <p:sp>
        <p:nvSpPr>
          <p:cNvPr id="12" name="TextBox 11">
            <a:extLst>
              <a:ext uri="{FF2B5EF4-FFF2-40B4-BE49-F238E27FC236}">
                <a16:creationId xmlns:a16="http://schemas.microsoft.com/office/drawing/2014/main" id="{7AFDCDE3-14C9-B525-BB01-DE9ED16E82ED}"/>
              </a:ext>
            </a:extLst>
          </p:cNvPr>
          <p:cNvSpPr txBox="1"/>
          <p:nvPr/>
        </p:nvSpPr>
        <p:spPr>
          <a:xfrm>
            <a:off x="103542" y="5371667"/>
            <a:ext cx="9040458" cy="830997"/>
          </a:xfrm>
          <a:prstGeom prst="rect">
            <a:avLst/>
          </a:prstGeom>
          <a:noFill/>
        </p:spPr>
        <p:txBody>
          <a:bodyPr wrap="square">
            <a:spAutoFit/>
          </a:bodyPr>
          <a:lstStyle/>
          <a:p>
            <a:pPr algn="l"/>
            <a:r>
              <a:rPr lang="en-US" sz="1600" b="0" i="0" dirty="0">
                <a:solidFill>
                  <a:srgbClr val="575760"/>
                </a:solidFill>
                <a:effectLst/>
                <a:latin typeface="Helvetica" panose="020B0604020202020204" pitchFamily="34" charset="0"/>
              </a:rPr>
              <a:t>But what happens to the probabilities when the two happen at the same time?</a:t>
            </a:r>
          </a:p>
          <a:p>
            <a:pPr algn="l"/>
            <a:r>
              <a:rPr lang="en-US" sz="1600" b="0" i="0" dirty="0">
                <a:solidFill>
                  <a:srgbClr val="575760"/>
                </a:solidFill>
                <a:effectLst/>
                <a:latin typeface="Helvetica" panose="020B0604020202020204" pitchFamily="34" charset="0"/>
              </a:rPr>
              <a:t>For each possible combination of X, given that Y has happened (in notation, that’s (X|Y)), the probabilities are:</a:t>
            </a:r>
          </a:p>
        </p:txBody>
      </p:sp>
      <p:sp>
        <p:nvSpPr>
          <p:cNvPr id="13" name="Rectangle 12">
            <a:extLst>
              <a:ext uri="{FF2B5EF4-FFF2-40B4-BE49-F238E27FC236}">
                <a16:creationId xmlns:a16="http://schemas.microsoft.com/office/drawing/2014/main" id="{8EA18CE6-558D-CEAA-6BEF-355366666864}"/>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73225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5634D205-5574-1EBB-FEBB-3466B1D062F3}"/>
              </a:ext>
            </a:extLst>
          </p:cNvPr>
          <p:cNvSpPr txBox="1"/>
          <p:nvPr/>
        </p:nvSpPr>
        <p:spPr>
          <a:xfrm>
            <a:off x="620358" y="751488"/>
            <a:ext cx="8077200" cy="461665"/>
          </a:xfrm>
          <a:prstGeom prst="rect">
            <a:avLst/>
          </a:prstGeom>
          <a:noFill/>
        </p:spPr>
        <p:txBody>
          <a:bodyPr wrap="square">
            <a:spAutoFit/>
          </a:bodyPr>
          <a:lstStyle/>
          <a:p>
            <a:pPr algn="l"/>
            <a:r>
              <a:rPr lang="en-US" sz="2400" b="1" i="0" dirty="0">
                <a:solidFill>
                  <a:srgbClr val="575760"/>
                </a:solidFill>
                <a:effectLst>
                  <a:outerShdw blurRad="38100" dist="38100" dir="2700000" algn="tl">
                    <a:srgbClr val="000000">
                      <a:alpha val="43137"/>
                    </a:srgbClr>
                  </a:outerShdw>
                </a:effectLst>
                <a:latin typeface="Helvetica" panose="020B0604020202020204" pitchFamily="34" charset="0"/>
              </a:rPr>
              <a:t>How to Tell if Random Variables are Independent</a:t>
            </a:r>
          </a:p>
        </p:txBody>
      </p:sp>
      <p:pic>
        <p:nvPicPr>
          <p:cNvPr id="4" name="Picture 3">
            <a:extLst>
              <a:ext uri="{FF2B5EF4-FFF2-40B4-BE49-F238E27FC236}">
                <a16:creationId xmlns:a16="http://schemas.microsoft.com/office/drawing/2014/main" id="{96651A94-9FAA-2D48-4BCC-E0344F4EBCC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514600" y="1371600"/>
            <a:ext cx="2971800" cy="2384630"/>
          </a:xfrm>
          <a:prstGeom prst="rect">
            <a:avLst/>
          </a:prstGeom>
        </p:spPr>
      </p:pic>
      <p:sp>
        <p:nvSpPr>
          <p:cNvPr id="7" name="TextBox 6">
            <a:extLst>
              <a:ext uri="{FF2B5EF4-FFF2-40B4-BE49-F238E27FC236}">
                <a16:creationId xmlns:a16="http://schemas.microsoft.com/office/drawing/2014/main" id="{1CAE6552-A437-7D9A-AA21-A8CB9AE38A16}"/>
              </a:ext>
            </a:extLst>
          </p:cNvPr>
          <p:cNvSpPr txBox="1"/>
          <p:nvPr/>
        </p:nvSpPr>
        <p:spPr>
          <a:xfrm>
            <a:off x="121170" y="3726683"/>
            <a:ext cx="8763000" cy="1015663"/>
          </a:xfrm>
          <a:prstGeom prst="rect">
            <a:avLst/>
          </a:prstGeom>
          <a:noFill/>
        </p:spPr>
        <p:txBody>
          <a:bodyPr wrap="square">
            <a:spAutoFit/>
          </a:bodyPr>
          <a:lstStyle/>
          <a:p>
            <a:pPr algn="just"/>
            <a:r>
              <a:rPr lang="en-US" sz="2000" b="0" i="0" dirty="0">
                <a:solidFill>
                  <a:srgbClr val="575760"/>
                </a:solidFill>
                <a:effectLst/>
                <a:latin typeface="Helvetica" panose="020B0604020202020204" pitchFamily="34" charset="0"/>
              </a:rPr>
              <a:t>The changing y-values have no effect on the x probabilities. Assuming the reverse is also true (that changing x-values would have no effect on the y-values), these are </a:t>
            </a:r>
            <a:r>
              <a:rPr lang="en-US" sz="2000" b="1" i="0" dirty="0">
                <a:solidFill>
                  <a:srgbClr val="575760"/>
                </a:solidFill>
                <a:effectLst/>
                <a:latin typeface="Helvetica" panose="020B0604020202020204" pitchFamily="34" charset="0"/>
              </a:rPr>
              <a:t>independent random variables.</a:t>
            </a:r>
            <a:endParaRPr lang="en-US" sz="2000" dirty="0"/>
          </a:p>
        </p:txBody>
      </p:sp>
      <p:sp>
        <p:nvSpPr>
          <p:cNvPr id="9" name="Rectangle 8">
            <a:extLst>
              <a:ext uri="{FF2B5EF4-FFF2-40B4-BE49-F238E27FC236}">
                <a16:creationId xmlns:a16="http://schemas.microsoft.com/office/drawing/2014/main" id="{7B4511B6-63D1-520F-970D-7DC27E0266E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6977207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5634D205-5574-1EBB-FEBB-3466B1D062F3}"/>
              </a:ext>
            </a:extLst>
          </p:cNvPr>
          <p:cNvSpPr txBox="1"/>
          <p:nvPr/>
        </p:nvSpPr>
        <p:spPr>
          <a:xfrm>
            <a:off x="620358" y="751488"/>
            <a:ext cx="8077200" cy="584775"/>
          </a:xfrm>
          <a:prstGeom prst="rect">
            <a:avLst/>
          </a:prstGeom>
          <a:noFill/>
        </p:spPr>
        <p:txBody>
          <a:bodyPr wrap="square">
            <a:spAutoFit/>
          </a:bodyPr>
          <a:lstStyle/>
          <a:p>
            <a:pPr algn="ctr"/>
            <a:r>
              <a:rPr lang="en-US" sz="3200" b="1" i="0" dirty="0">
                <a:solidFill>
                  <a:srgbClr val="575760"/>
                </a:solidFill>
                <a:effectLst>
                  <a:outerShdw blurRad="38100" dist="38100" dir="2700000" algn="tl">
                    <a:srgbClr val="000000">
                      <a:alpha val="43137"/>
                    </a:srgbClr>
                  </a:outerShdw>
                </a:effectLst>
                <a:latin typeface="Helvetica" panose="020B0604020202020204" pitchFamily="34" charset="0"/>
              </a:rPr>
              <a:t>Variance</a:t>
            </a:r>
          </a:p>
        </p:txBody>
      </p:sp>
      <p:pic>
        <p:nvPicPr>
          <p:cNvPr id="6" name="Picture 5">
            <a:extLst>
              <a:ext uri="{FF2B5EF4-FFF2-40B4-BE49-F238E27FC236}">
                <a16:creationId xmlns:a16="http://schemas.microsoft.com/office/drawing/2014/main" id="{030A88C7-88D2-8599-EBB7-151B47BDA8F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52535" y="2030173"/>
            <a:ext cx="8174930" cy="3395098"/>
          </a:xfrm>
          <a:prstGeom prst="rect">
            <a:avLst/>
          </a:prstGeom>
        </p:spPr>
      </p:pic>
      <p:pic>
        <p:nvPicPr>
          <p:cNvPr id="9" name="Picture 8">
            <a:extLst>
              <a:ext uri="{FF2B5EF4-FFF2-40B4-BE49-F238E27FC236}">
                <a16:creationId xmlns:a16="http://schemas.microsoft.com/office/drawing/2014/main" id="{5ACDB7B2-AA76-778E-A0E1-04638EA6AC8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277458" y="5559433"/>
            <a:ext cx="8425060" cy="587594"/>
          </a:xfrm>
          <a:prstGeom prst="rect">
            <a:avLst/>
          </a:prstGeom>
        </p:spPr>
      </p:pic>
      <p:sp>
        <p:nvSpPr>
          <p:cNvPr id="10" name="Rectangle 9">
            <a:extLst>
              <a:ext uri="{FF2B5EF4-FFF2-40B4-BE49-F238E27FC236}">
                <a16:creationId xmlns:a16="http://schemas.microsoft.com/office/drawing/2014/main" id="{29C4C9AC-7F61-979F-9EC4-050FD7FEBCF7}"/>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390611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5634D205-5574-1EBB-FEBB-3466B1D062F3}"/>
              </a:ext>
            </a:extLst>
          </p:cNvPr>
          <p:cNvSpPr txBox="1"/>
          <p:nvPr/>
        </p:nvSpPr>
        <p:spPr>
          <a:xfrm>
            <a:off x="620358" y="751488"/>
            <a:ext cx="8077200" cy="584775"/>
          </a:xfrm>
          <a:prstGeom prst="rect">
            <a:avLst/>
          </a:prstGeom>
          <a:noFill/>
        </p:spPr>
        <p:txBody>
          <a:bodyPr wrap="square">
            <a:spAutoFit/>
          </a:bodyPr>
          <a:lstStyle/>
          <a:p>
            <a:pPr algn="ctr"/>
            <a:r>
              <a:rPr lang="en-US" sz="3200" b="1" i="0" dirty="0">
                <a:solidFill>
                  <a:srgbClr val="575760"/>
                </a:solidFill>
                <a:effectLst>
                  <a:outerShdw blurRad="38100" dist="38100" dir="2700000" algn="tl">
                    <a:srgbClr val="000000">
                      <a:alpha val="43137"/>
                    </a:srgbClr>
                  </a:outerShdw>
                </a:effectLst>
                <a:latin typeface="Helvetica" panose="020B0604020202020204" pitchFamily="34" charset="0"/>
              </a:rPr>
              <a:t>Variance</a:t>
            </a:r>
          </a:p>
        </p:txBody>
      </p:sp>
      <p:pic>
        <p:nvPicPr>
          <p:cNvPr id="4" name="Picture 3">
            <a:extLst>
              <a:ext uri="{FF2B5EF4-FFF2-40B4-BE49-F238E27FC236}">
                <a16:creationId xmlns:a16="http://schemas.microsoft.com/office/drawing/2014/main" id="{C0EF0193-A188-C5A5-7747-E6B64D2DB91F}"/>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620358" y="1219200"/>
            <a:ext cx="7869760" cy="4727927"/>
          </a:xfrm>
          <a:prstGeom prst="rect">
            <a:avLst/>
          </a:prstGeom>
        </p:spPr>
      </p:pic>
      <p:pic>
        <p:nvPicPr>
          <p:cNvPr id="8" name="Picture 7">
            <a:extLst>
              <a:ext uri="{FF2B5EF4-FFF2-40B4-BE49-F238E27FC236}">
                <a16:creationId xmlns:a16="http://schemas.microsoft.com/office/drawing/2014/main" id="{B351B48F-D563-EF96-7460-99018652A4CF}"/>
              </a:ext>
            </a:extLst>
          </p:cNvPr>
          <p:cNvPicPr>
            <a:picLocks noChangeAspect="1"/>
          </p:cNvPicPr>
          <p:nvPr/>
        </p:nvPicPr>
        <p:blipFill>
          <a:blip r:embed="rId5"/>
          <a:stretch>
            <a:fillRect/>
          </a:stretch>
        </p:blipFill>
        <p:spPr>
          <a:xfrm>
            <a:off x="5580394" y="5000718"/>
            <a:ext cx="2884842" cy="1166069"/>
          </a:xfrm>
          <a:prstGeom prst="rect">
            <a:avLst/>
          </a:prstGeom>
        </p:spPr>
      </p:pic>
      <p:sp>
        <p:nvSpPr>
          <p:cNvPr id="10" name="Rectangle 9">
            <a:extLst>
              <a:ext uri="{FF2B5EF4-FFF2-40B4-BE49-F238E27FC236}">
                <a16:creationId xmlns:a16="http://schemas.microsoft.com/office/drawing/2014/main" id="{96890F17-69AB-3660-982E-63AD441F9EBD}"/>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2047235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5634D205-5574-1EBB-FEBB-3466B1D062F3}"/>
              </a:ext>
            </a:extLst>
          </p:cNvPr>
          <p:cNvSpPr txBox="1"/>
          <p:nvPr/>
        </p:nvSpPr>
        <p:spPr>
          <a:xfrm>
            <a:off x="620358" y="751488"/>
            <a:ext cx="8077200" cy="584775"/>
          </a:xfrm>
          <a:prstGeom prst="rect">
            <a:avLst/>
          </a:prstGeom>
          <a:noFill/>
        </p:spPr>
        <p:txBody>
          <a:bodyPr wrap="square">
            <a:spAutoFit/>
          </a:bodyPr>
          <a:lstStyle/>
          <a:p>
            <a:pPr algn="ctr"/>
            <a:r>
              <a:rPr lang="en-US" sz="3200" b="1" i="0" dirty="0">
                <a:solidFill>
                  <a:srgbClr val="575760"/>
                </a:solidFill>
                <a:effectLst>
                  <a:outerShdw blurRad="38100" dist="38100" dir="2700000" algn="tl">
                    <a:srgbClr val="000000">
                      <a:alpha val="43137"/>
                    </a:srgbClr>
                  </a:outerShdw>
                </a:effectLst>
                <a:latin typeface="Helvetica" panose="020B0604020202020204" pitchFamily="34" charset="0"/>
              </a:rPr>
              <a:t>Variance</a:t>
            </a:r>
          </a:p>
        </p:txBody>
      </p:sp>
      <p:pic>
        <p:nvPicPr>
          <p:cNvPr id="6" name="Picture 5">
            <a:extLst>
              <a:ext uri="{FF2B5EF4-FFF2-40B4-BE49-F238E27FC236}">
                <a16:creationId xmlns:a16="http://schemas.microsoft.com/office/drawing/2014/main" id="{C13AB360-E7E1-9E52-B446-471B3930195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52400" y="1502976"/>
            <a:ext cx="8808009" cy="4370386"/>
          </a:xfrm>
          <a:prstGeom prst="rect">
            <a:avLst/>
          </a:prstGeom>
        </p:spPr>
      </p:pic>
      <p:sp>
        <p:nvSpPr>
          <p:cNvPr id="7" name="Rectangle 6">
            <a:extLst>
              <a:ext uri="{FF2B5EF4-FFF2-40B4-BE49-F238E27FC236}">
                <a16:creationId xmlns:a16="http://schemas.microsoft.com/office/drawing/2014/main" id="{C7F9C79F-7D0D-5535-6DE8-6BEB1440C2C5}"/>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30001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D59C8874-0F17-4683-BF49-A407850CBEE5}"/>
                  </a:ext>
                </a:extLst>
              </p14:cNvPr>
              <p14:cNvContentPartPr/>
              <p14:nvPr/>
            </p14:nvContentPartPr>
            <p14:xfrm>
              <a:off x="87075" y="3194505"/>
              <a:ext cx="3047423" cy="870953"/>
            </p14:xfrm>
          </p:contentPart>
        </mc:Choice>
        <mc:Fallback xmlns="">
          <p:pic>
            <p:nvPicPr>
              <p:cNvPr id="5" name="Ink 4">
                <a:extLst>
                  <a:ext uri="{FF2B5EF4-FFF2-40B4-BE49-F238E27FC236}">
                    <a16:creationId xmlns:a16="http://schemas.microsoft.com/office/drawing/2014/main" id="{D59C8874-0F17-4683-BF49-A407850CBEE5}"/>
                  </a:ext>
                </a:extLst>
              </p:cNvPr>
              <p:cNvPicPr/>
              <p:nvPr/>
            </p:nvPicPr>
            <p:blipFill>
              <a:blip r:embed="rId3"/>
              <a:stretch>
                <a:fillRect/>
              </a:stretch>
            </p:blipFill>
            <p:spPr>
              <a:xfrm>
                <a:off x="77715" y="3185144"/>
                <a:ext cx="3066143" cy="889675"/>
              </a:xfrm>
              <a:prstGeom prst="rect">
                <a:avLst/>
              </a:prstGeom>
            </p:spPr>
          </p:pic>
        </mc:Fallback>
      </mc:AlternateContent>
      <p:sp>
        <p:nvSpPr>
          <p:cNvPr id="14" name="Title 1">
            <a:extLst>
              <a:ext uri="{FF2B5EF4-FFF2-40B4-BE49-F238E27FC236}">
                <a16:creationId xmlns:a16="http://schemas.microsoft.com/office/drawing/2014/main" id="{F4EEABD5-A7E5-455A-B478-B2BA68725F03}"/>
              </a:ext>
            </a:extLst>
          </p:cNvPr>
          <p:cNvSpPr>
            <a:spLocks noGrp="1"/>
          </p:cNvSpPr>
          <p:nvPr>
            <p:ph type="ctrTitle"/>
          </p:nvPr>
        </p:nvSpPr>
        <p:spPr>
          <a:xfrm>
            <a:off x="117701" y="26437"/>
            <a:ext cx="8908598" cy="637492"/>
          </a:xfrm>
        </p:spPr>
        <p:txBody>
          <a:bodyPr>
            <a:noAutofit/>
          </a:bodyPr>
          <a:lstStyle/>
          <a:p>
            <a:r>
              <a:rPr lang="en-US" sz="3038" b="1" dirty="0">
                <a:solidFill>
                  <a:srgbClr val="C00000"/>
                </a:solidFill>
              </a:rPr>
              <a:t>Chebyshev’s theorem and </a:t>
            </a:r>
            <a:r>
              <a:rPr lang="en-US" sz="3038" b="1" dirty="0" err="1">
                <a:solidFill>
                  <a:srgbClr val="C00000"/>
                </a:solidFill>
              </a:rPr>
              <a:t>chebyshev’s</a:t>
            </a:r>
            <a:r>
              <a:rPr lang="en-US" sz="3038" b="1" dirty="0">
                <a:solidFill>
                  <a:srgbClr val="C00000"/>
                </a:solidFill>
              </a:rPr>
              <a:t> Inequality</a:t>
            </a:r>
          </a:p>
        </p:txBody>
      </p:sp>
      <p:sp>
        <p:nvSpPr>
          <p:cNvPr id="2" name="Rectangle 1">
            <a:extLst>
              <a:ext uri="{FF2B5EF4-FFF2-40B4-BE49-F238E27FC236}">
                <a16:creationId xmlns:a16="http://schemas.microsoft.com/office/drawing/2014/main" id="{25C68D93-A5CB-42E1-A515-8A724C79184A}"/>
              </a:ext>
            </a:extLst>
          </p:cNvPr>
          <p:cNvSpPr/>
          <p:nvPr/>
        </p:nvSpPr>
        <p:spPr>
          <a:xfrm>
            <a:off x="148327" y="663929"/>
            <a:ext cx="8908598" cy="3447098"/>
          </a:xfrm>
          <a:prstGeom prst="rect">
            <a:avLst/>
          </a:prstGeom>
        </p:spPr>
        <p:txBody>
          <a:bodyPr wrap="square">
            <a:spAutoFit/>
          </a:bodyPr>
          <a:lstStyle/>
          <a:p>
            <a:r>
              <a:rPr lang="en-US" b="1" dirty="0"/>
              <a:t>Chebyshev’s theorem </a:t>
            </a:r>
            <a:r>
              <a:rPr lang="en-US" dirty="0"/>
              <a:t>is used to find the proportion of observations you would expect to find within a certain number of standard deviations from the mean</a:t>
            </a:r>
            <a:r>
              <a:rPr lang="en-US" b="1" dirty="0"/>
              <a:t>. Chebyshev’s Interval </a:t>
            </a:r>
            <a:r>
              <a:rPr lang="en-US" dirty="0"/>
              <a:t>refers to the intervals you want to find when using the theorem. For example, your interval might be from -2 to 2 standard deviations from the mean.</a:t>
            </a:r>
          </a:p>
          <a:p>
            <a:endParaRPr lang="en-US" dirty="0"/>
          </a:p>
          <a:p>
            <a:pPr algn="just"/>
            <a:r>
              <a:rPr lang="en-US" dirty="0"/>
              <a:t>For normal distributions, about 68% of results will fall between +1 and -1 standard deviations from the mean. About 95% will fall between +2 and -2 standard deviations. The Theorem allows you to use this idea for any distribution, even if that distribution isn’t normal. The theorem states:</a:t>
            </a:r>
          </a:p>
          <a:p>
            <a:endParaRPr lang="en-US" sz="1600" dirty="0"/>
          </a:p>
          <a:p>
            <a:pPr algn="ctr"/>
            <a:r>
              <a:rPr lang="en-US" sz="1600" b="1" dirty="0">
                <a:effectLst>
                  <a:outerShdw blurRad="38100" dist="38100" dir="2700000" algn="tl">
                    <a:srgbClr val="000000">
                      <a:alpha val="43137"/>
                    </a:srgbClr>
                  </a:outerShdw>
                </a:effectLst>
              </a:rPr>
              <a:t>For a population or sample, the proportion of observations is no less than (1 – (1 / k2 ))</a:t>
            </a:r>
          </a:p>
          <a:p>
            <a:endParaRPr lang="en-US" dirty="0"/>
          </a:p>
        </p:txBody>
      </p:sp>
      <p:pic>
        <p:nvPicPr>
          <p:cNvPr id="1028" name="Picture 4" descr="Chebyshev's Inequality How-To (w/ 5+ Worked Examples!)">
            <a:extLst>
              <a:ext uri="{FF2B5EF4-FFF2-40B4-BE49-F238E27FC236}">
                <a16:creationId xmlns:a16="http://schemas.microsoft.com/office/drawing/2014/main" id="{2D3CB6EA-911B-4707-84C9-A3F923ED779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t="14959" b="8716"/>
          <a:stretch/>
        </p:blipFill>
        <p:spPr bwMode="auto">
          <a:xfrm>
            <a:off x="1066800" y="4049907"/>
            <a:ext cx="6406331" cy="23905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DFC7045-606A-DA8C-9431-7D2053E6E423}"/>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13315739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C0374F77-85A2-75BA-D93C-F7D72B6FDAE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21474" y="1447800"/>
            <a:ext cx="8839200" cy="3656693"/>
          </a:xfrm>
          <a:prstGeom prst="rect">
            <a:avLst/>
          </a:prstGeom>
        </p:spPr>
      </p:pic>
      <p:sp>
        <p:nvSpPr>
          <p:cNvPr id="7" name="Rectangle 6">
            <a:extLst>
              <a:ext uri="{FF2B5EF4-FFF2-40B4-BE49-F238E27FC236}">
                <a16:creationId xmlns:a16="http://schemas.microsoft.com/office/drawing/2014/main" id="{92B080EA-72C4-DE5F-E00D-5B76232F26C7}"/>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Tree>
    <p:extLst>
      <p:ext uri="{BB962C8B-B14F-4D97-AF65-F5344CB8AC3E}">
        <p14:creationId xmlns:p14="http://schemas.microsoft.com/office/powerpoint/2010/main" val="3427052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7458" y="0"/>
            <a:ext cx="8763000" cy="751488"/>
          </a:xfrm>
          <a:prstGeom prst="rect">
            <a:avLst/>
          </a:prstGeom>
        </p:spPr>
        <p:txBody>
          <a:bodyPr vert="horz" wrap="square" lIns="0" tIns="12700" rIns="0" bIns="0" rtlCol="0">
            <a:spAutoFit/>
          </a:bodyPr>
          <a:lstStyle/>
          <a:p>
            <a:pPr marL="12700">
              <a:lnSpc>
                <a:spcPct val="100000"/>
              </a:lnSpc>
              <a:spcBef>
                <a:spcPts val="100"/>
              </a:spcBef>
            </a:pPr>
            <a:r>
              <a:rPr lang="en-US" sz="2400" b="1" dirty="0">
                <a:solidFill>
                  <a:srgbClr val="C00000"/>
                </a:solidFill>
                <a:effectLst>
                  <a:outerShdw blurRad="38100" dist="38100" dir="2700000" algn="tl">
                    <a:srgbClr val="000000">
                      <a:alpha val="43137"/>
                    </a:srgbClr>
                  </a:outerShdw>
                </a:effectLst>
              </a:rPr>
              <a:t>Chapter: 07 	</a:t>
            </a:r>
            <a:r>
              <a:rPr lang="en-US" sz="4800" b="1" dirty="0">
                <a:solidFill>
                  <a:srgbClr val="C00000"/>
                </a:solidFill>
                <a:effectLst>
                  <a:outerShdw blurRad="38100" dist="38100" dir="2700000" algn="tl">
                    <a:srgbClr val="000000">
                      <a:alpha val="43137"/>
                    </a:srgbClr>
                  </a:outerShdw>
                </a:effectLst>
              </a:rPr>
              <a:t>Discrete Probability </a:t>
            </a:r>
            <a:endParaRPr sz="2400" b="1" dirty="0">
              <a:solidFill>
                <a:srgbClr val="C00000"/>
              </a:solidFill>
              <a:effectLst>
                <a:outerShdw blurRad="38100" dist="38100" dir="2700000" algn="tl">
                  <a:srgbClr val="000000">
                    <a:alpha val="43137"/>
                  </a:srgbClr>
                </a:outerShdw>
              </a:effectLst>
            </a:endParaRPr>
          </a:p>
        </p:txBody>
      </p:sp>
      <p:pic>
        <p:nvPicPr>
          <p:cNvPr id="5" name="Picture 4">
            <a:extLst>
              <a:ext uri="{FF2B5EF4-FFF2-40B4-BE49-F238E27FC236}">
                <a16:creationId xmlns:a16="http://schemas.microsoft.com/office/drawing/2014/main" id="{5319B80A-59E9-CFA5-A11D-0535F2C17C5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533400" y="914400"/>
            <a:ext cx="7300913" cy="5501788"/>
          </a:xfrm>
          <a:prstGeom prst="rect">
            <a:avLst/>
          </a:prstGeom>
        </p:spPr>
      </p:pic>
    </p:spTree>
    <p:extLst>
      <p:ext uri="{BB962C8B-B14F-4D97-AF65-F5344CB8AC3E}">
        <p14:creationId xmlns:p14="http://schemas.microsoft.com/office/powerpoint/2010/main" val="242933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4" name="TextBox 3">
            <a:extLst>
              <a:ext uri="{FF2B5EF4-FFF2-40B4-BE49-F238E27FC236}">
                <a16:creationId xmlns:a16="http://schemas.microsoft.com/office/drawing/2014/main" id="{5D8011CC-346F-CA41-4885-DA3A7FAFB1F4}"/>
              </a:ext>
            </a:extLst>
          </p:cNvPr>
          <p:cNvSpPr txBox="1"/>
          <p:nvPr/>
        </p:nvSpPr>
        <p:spPr>
          <a:xfrm>
            <a:off x="838200" y="70247"/>
            <a:ext cx="7239000" cy="461665"/>
          </a:xfrm>
          <a:prstGeom prst="rect">
            <a:avLst/>
          </a:prstGeom>
          <a:noFill/>
        </p:spPr>
        <p:txBody>
          <a:bodyPr wrap="square">
            <a:spAutoFit/>
          </a:bodyPr>
          <a:lstStyle/>
          <a:p>
            <a:r>
              <a:rPr lang="en-US" sz="2400" b="1" dirty="0">
                <a:effectLst>
                  <a:outerShdw blurRad="38100" dist="38100" dir="2700000" algn="tl">
                    <a:srgbClr val="000000">
                      <a:alpha val="43137"/>
                    </a:srgbClr>
                  </a:outerShdw>
                </a:effectLst>
              </a:rPr>
              <a:t>Probabilities of Complements and Unions of Events </a:t>
            </a:r>
          </a:p>
        </p:txBody>
      </p:sp>
      <p:pic>
        <p:nvPicPr>
          <p:cNvPr id="3" name="Picture 2">
            <a:extLst>
              <a:ext uri="{FF2B5EF4-FFF2-40B4-BE49-F238E27FC236}">
                <a16:creationId xmlns:a16="http://schemas.microsoft.com/office/drawing/2014/main" id="{704EE2E8-FA8E-C897-6969-AED3C876F05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16370" y="1219200"/>
            <a:ext cx="8711259" cy="4009159"/>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67840" y="1535760"/>
              <a:ext cx="7733520" cy="3224160"/>
            </p14:xfrm>
          </p:contentPart>
        </mc:Choice>
        <mc:Fallback xmlns="">
          <p:pic>
            <p:nvPicPr>
              <p:cNvPr id="2" name="Ink 1"/>
              <p:cNvPicPr/>
              <p:nvPr/>
            </p:nvPicPr>
            <p:blipFill>
              <a:blip r:embed="rId5"/>
              <a:stretch>
                <a:fillRect/>
              </a:stretch>
            </p:blipFill>
            <p:spPr>
              <a:xfrm>
                <a:off x="258480" y="1526400"/>
                <a:ext cx="7752240" cy="3242880"/>
              </a:xfrm>
              <a:prstGeom prst="rect">
                <a:avLst/>
              </a:prstGeom>
            </p:spPr>
          </p:pic>
        </mc:Fallback>
      </mc:AlternateContent>
    </p:spTree>
    <p:extLst>
      <p:ext uri="{BB962C8B-B14F-4D97-AF65-F5344CB8AC3E}">
        <p14:creationId xmlns:p14="http://schemas.microsoft.com/office/powerpoint/2010/main" val="2968695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4" name="TextBox 3">
            <a:extLst>
              <a:ext uri="{FF2B5EF4-FFF2-40B4-BE49-F238E27FC236}">
                <a16:creationId xmlns:a16="http://schemas.microsoft.com/office/drawing/2014/main" id="{5D8011CC-346F-CA41-4885-DA3A7FAFB1F4}"/>
              </a:ext>
            </a:extLst>
          </p:cNvPr>
          <p:cNvSpPr txBox="1"/>
          <p:nvPr/>
        </p:nvSpPr>
        <p:spPr>
          <a:xfrm>
            <a:off x="838200" y="70247"/>
            <a:ext cx="7239000" cy="461665"/>
          </a:xfrm>
          <a:prstGeom prst="rect">
            <a:avLst/>
          </a:prstGeom>
          <a:noFill/>
        </p:spPr>
        <p:txBody>
          <a:bodyPr wrap="square">
            <a:spAutoFit/>
          </a:bodyPr>
          <a:lstStyle/>
          <a:p>
            <a:r>
              <a:rPr lang="en-US" sz="2400" b="1" dirty="0">
                <a:effectLst>
                  <a:outerShdw blurRad="38100" dist="38100" dir="2700000" algn="tl">
                    <a:srgbClr val="000000">
                      <a:alpha val="43137"/>
                    </a:srgbClr>
                  </a:outerShdw>
                </a:effectLst>
              </a:rPr>
              <a:t>Probabilities of Complements and Unions of Events </a:t>
            </a:r>
          </a:p>
        </p:txBody>
      </p:sp>
      <p:sp>
        <p:nvSpPr>
          <p:cNvPr id="5" name="TextBox 4">
            <a:extLst>
              <a:ext uri="{FF2B5EF4-FFF2-40B4-BE49-F238E27FC236}">
                <a16:creationId xmlns:a16="http://schemas.microsoft.com/office/drawing/2014/main" id="{BC2E2757-7303-1F7E-1CB8-F59BC356018D}"/>
              </a:ext>
            </a:extLst>
          </p:cNvPr>
          <p:cNvSpPr txBox="1"/>
          <p:nvPr/>
        </p:nvSpPr>
        <p:spPr>
          <a:xfrm>
            <a:off x="1524000" y="531912"/>
            <a:ext cx="6400800" cy="369332"/>
          </a:xfrm>
          <a:prstGeom prst="rect">
            <a:avLst/>
          </a:prstGeom>
          <a:noFill/>
        </p:spPr>
        <p:txBody>
          <a:bodyPr wrap="square">
            <a:spAutoFit/>
          </a:bodyPr>
          <a:lstStyle/>
          <a:p>
            <a:r>
              <a:rPr lang="en-US" dirty="0"/>
              <a:t>We can also find the probability of the union of two events. </a:t>
            </a:r>
          </a:p>
        </p:txBody>
      </p:sp>
      <p:pic>
        <p:nvPicPr>
          <p:cNvPr id="8" name="Picture 7">
            <a:extLst>
              <a:ext uri="{FF2B5EF4-FFF2-40B4-BE49-F238E27FC236}">
                <a16:creationId xmlns:a16="http://schemas.microsoft.com/office/drawing/2014/main" id="{790BF185-E676-4C6E-1D7F-65C464AECAF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42419" y="807978"/>
            <a:ext cx="9020242" cy="3103980"/>
          </a:xfrm>
          <a:prstGeom prst="rect">
            <a:avLst/>
          </a:prstGeom>
        </p:spPr>
      </p:pic>
      <p:pic>
        <p:nvPicPr>
          <p:cNvPr id="10" name="Picture 9">
            <a:extLst>
              <a:ext uri="{FF2B5EF4-FFF2-40B4-BE49-F238E27FC236}">
                <a16:creationId xmlns:a16="http://schemas.microsoft.com/office/drawing/2014/main" id="{EE0B693F-1E09-9CAA-0471-8E45E6BA941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62000" y="3679087"/>
            <a:ext cx="4416490" cy="2521105"/>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571320" y="1098360"/>
              <a:ext cx="6465600" cy="5188320"/>
            </p14:xfrm>
          </p:contentPart>
        </mc:Choice>
        <mc:Fallback xmlns="">
          <p:pic>
            <p:nvPicPr>
              <p:cNvPr id="2" name="Ink 1"/>
              <p:cNvPicPr/>
              <p:nvPr/>
            </p:nvPicPr>
            <p:blipFill>
              <a:blip r:embed="rId7"/>
              <a:stretch>
                <a:fillRect/>
              </a:stretch>
            </p:blipFill>
            <p:spPr>
              <a:xfrm>
                <a:off x="561960" y="1089000"/>
                <a:ext cx="6484320" cy="5207040"/>
              </a:xfrm>
              <a:prstGeom prst="rect">
                <a:avLst/>
              </a:prstGeom>
            </p:spPr>
          </p:pic>
        </mc:Fallback>
      </mc:AlternateContent>
    </p:spTree>
    <p:extLst>
      <p:ext uri="{BB962C8B-B14F-4D97-AF65-F5344CB8AC3E}">
        <p14:creationId xmlns:p14="http://schemas.microsoft.com/office/powerpoint/2010/main" val="180947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4" name="TextBox 3">
            <a:extLst>
              <a:ext uri="{FF2B5EF4-FFF2-40B4-BE49-F238E27FC236}">
                <a16:creationId xmlns:a16="http://schemas.microsoft.com/office/drawing/2014/main" id="{5D8011CC-346F-CA41-4885-DA3A7FAFB1F4}"/>
              </a:ext>
            </a:extLst>
          </p:cNvPr>
          <p:cNvSpPr txBox="1"/>
          <p:nvPr/>
        </p:nvSpPr>
        <p:spPr>
          <a:xfrm>
            <a:off x="838200" y="70247"/>
            <a:ext cx="7239000" cy="461665"/>
          </a:xfrm>
          <a:prstGeom prst="rect">
            <a:avLst/>
          </a:prstGeom>
          <a:noFill/>
        </p:spPr>
        <p:txBody>
          <a:bodyPr wrap="square">
            <a:spAutoFit/>
          </a:bodyPr>
          <a:lstStyle/>
          <a:p>
            <a:r>
              <a:rPr lang="en-US" sz="2400" b="1" dirty="0">
                <a:effectLst>
                  <a:outerShdw blurRad="38100" dist="38100" dir="2700000" algn="tl">
                    <a:srgbClr val="000000">
                      <a:alpha val="43137"/>
                    </a:srgbClr>
                  </a:outerShdw>
                </a:effectLst>
              </a:rPr>
              <a:t>Probabilities of Complements and Unions of Events </a:t>
            </a:r>
          </a:p>
        </p:txBody>
      </p:sp>
      <p:pic>
        <p:nvPicPr>
          <p:cNvPr id="3" name="Picture 2">
            <a:extLst>
              <a:ext uri="{FF2B5EF4-FFF2-40B4-BE49-F238E27FC236}">
                <a16:creationId xmlns:a16="http://schemas.microsoft.com/office/drawing/2014/main" id="{D5AC4A37-3D6D-DC61-AD2F-E389172E2B0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91441" y="1600200"/>
            <a:ext cx="8749017" cy="319211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384120" y="1893240"/>
              <a:ext cx="8394120" cy="2884680"/>
            </p14:xfrm>
          </p:contentPart>
        </mc:Choice>
        <mc:Fallback xmlns="">
          <p:pic>
            <p:nvPicPr>
              <p:cNvPr id="2" name="Ink 1"/>
              <p:cNvPicPr/>
              <p:nvPr/>
            </p:nvPicPr>
            <p:blipFill>
              <a:blip r:embed="rId5"/>
              <a:stretch>
                <a:fillRect/>
              </a:stretch>
            </p:blipFill>
            <p:spPr>
              <a:xfrm>
                <a:off x="374760" y="1883880"/>
                <a:ext cx="8412840" cy="2903400"/>
              </a:xfrm>
              <a:prstGeom prst="rect">
                <a:avLst/>
              </a:prstGeom>
            </p:spPr>
          </p:pic>
        </mc:Fallback>
      </mc:AlternateContent>
    </p:spTree>
    <p:extLst>
      <p:ext uri="{BB962C8B-B14F-4D97-AF65-F5344CB8AC3E}">
        <p14:creationId xmlns:p14="http://schemas.microsoft.com/office/powerpoint/2010/main" val="2699333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5B8D45-2965-FF0C-45EF-04483340A8C0}"/>
              </a:ext>
            </a:extLst>
          </p:cNvPr>
          <p:cNvSpPr/>
          <p:nvPr/>
        </p:nvSpPr>
        <p:spPr>
          <a:xfrm>
            <a:off x="123757" y="6172200"/>
            <a:ext cx="8896485" cy="615553"/>
          </a:xfrm>
          <a:prstGeom prst="rect">
            <a:avLst/>
          </a:prstGeom>
        </p:spPr>
        <p:txBody>
          <a:bodyPr wrap="square">
            <a:spAutoFit/>
          </a:bodyPr>
          <a:lstStyle/>
          <a:p>
            <a:r>
              <a:rPr lang="en-US" b="1" dirty="0">
                <a:solidFill>
                  <a:srgbClr val="C00000"/>
                </a:solidFill>
                <a:effectLst>
                  <a:outerShdw blurRad="38100" dist="38100" dir="2700000" algn="tl">
                    <a:srgbClr val="000000">
                      <a:alpha val="43137"/>
                    </a:srgbClr>
                  </a:outerShdw>
                </a:effectLst>
              </a:rPr>
              <a:t>FREE:  </a:t>
            </a:r>
            <a:r>
              <a:rPr lang="en-US" sz="1600" b="1" dirty="0">
                <a:solidFill>
                  <a:srgbClr val="00B050"/>
                </a:solidFill>
              </a:rPr>
              <a:t>For Complete Playlist: 	        https://www.youtube.com/c/FahadHussaintutorial/playlists</a:t>
            </a:r>
          </a:p>
          <a:p>
            <a:r>
              <a:rPr lang="en-US" sz="1600" b="1" dirty="0">
                <a:solidFill>
                  <a:srgbClr val="00B050"/>
                </a:solidFill>
              </a:rPr>
              <a:t>	     For Code, Slide and Books:	 https://fahadhussaincs.blogspot.com/</a:t>
            </a:r>
          </a:p>
        </p:txBody>
      </p:sp>
      <p:sp>
        <p:nvSpPr>
          <p:cNvPr id="4" name="TextBox 3">
            <a:extLst>
              <a:ext uri="{FF2B5EF4-FFF2-40B4-BE49-F238E27FC236}">
                <a16:creationId xmlns:a16="http://schemas.microsoft.com/office/drawing/2014/main" id="{5D8011CC-346F-CA41-4885-DA3A7FAFB1F4}"/>
              </a:ext>
            </a:extLst>
          </p:cNvPr>
          <p:cNvSpPr txBox="1"/>
          <p:nvPr/>
        </p:nvSpPr>
        <p:spPr>
          <a:xfrm>
            <a:off x="1981200" y="0"/>
            <a:ext cx="4648200" cy="646331"/>
          </a:xfrm>
          <a:prstGeom prst="rect">
            <a:avLst/>
          </a:prstGeom>
          <a:noFill/>
        </p:spPr>
        <p:txBody>
          <a:bodyPr wrap="square">
            <a:spAutoFit/>
          </a:bodyPr>
          <a:lstStyle/>
          <a:p>
            <a:r>
              <a:rPr lang="en-US" sz="3600" b="1" dirty="0">
                <a:effectLst>
                  <a:outerShdw blurRad="38100" dist="38100" dir="2700000" algn="tl">
                    <a:srgbClr val="000000">
                      <a:alpha val="43137"/>
                    </a:srgbClr>
                  </a:outerShdw>
                </a:effectLst>
              </a:rPr>
              <a:t>Probabilistic Reasoning </a:t>
            </a:r>
          </a:p>
        </p:txBody>
      </p:sp>
      <p:sp>
        <p:nvSpPr>
          <p:cNvPr id="5" name="TextBox 4">
            <a:extLst>
              <a:ext uri="{FF2B5EF4-FFF2-40B4-BE49-F238E27FC236}">
                <a16:creationId xmlns:a16="http://schemas.microsoft.com/office/drawing/2014/main" id="{531B3E8E-EAC9-6973-48FB-E944169D7347}"/>
              </a:ext>
            </a:extLst>
          </p:cNvPr>
          <p:cNvSpPr txBox="1"/>
          <p:nvPr/>
        </p:nvSpPr>
        <p:spPr>
          <a:xfrm>
            <a:off x="762000" y="646331"/>
            <a:ext cx="6734242" cy="646331"/>
          </a:xfrm>
          <a:prstGeom prst="rect">
            <a:avLst/>
          </a:prstGeom>
          <a:noFill/>
        </p:spPr>
        <p:txBody>
          <a:bodyPr wrap="square">
            <a:spAutoFit/>
          </a:bodyPr>
          <a:lstStyle/>
          <a:p>
            <a:r>
              <a:rPr lang="en-US" sz="3600" b="1" dirty="0">
                <a:highlight>
                  <a:srgbClr val="FFFF00"/>
                </a:highlight>
              </a:rPr>
              <a:t>The Monty Hall Three-Door Puzzle</a:t>
            </a:r>
          </a:p>
        </p:txBody>
      </p:sp>
      <p:pic>
        <p:nvPicPr>
          <p:cNvPr id="1026" name="Picture 2">
            <a:extLst>
              <a:ext uri="{FF2B5EF4-FFF2-40B4-BE49-F238E27FC236}">
                <a16:creationId xmlns:a16="http://schemas.microsoft.com/office/drawing/2014/main" id="{5B30FF53-B480-DA17-5667-A0964090FBC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828800" y="1219200"/>
            <a:ext cx="5232971" cy="31272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85840" y="1062720"/>
              <a:ext cx="8447760" cy="4617000"/>
            </p14:xfrm>
          </p:contentPart>
        </mc:Choice>
        <mc:Fallback xmlns="">
          <p:pic>
            <p:nvPicPr>
              <p:cNvPr id="2" name="Ink 1"/>
              <p:cNvPicPr/>
              <p:nvPr/>
            </p:nvPicPr>
            <p:blipFill>
              <a:blip r:embed="rId5"/>
              <a:stretch>
                <a:fillRect/>
              </a:stretch>
            </p:blipFill>
            <p:spPr>
              <a:xfrm>
                <a:off x="276480" y="1053360"/>
                <a:ext cx="8466480" cy="4635720"/>
              </a:xfrm>
              <a:prstGeom prst="rect">
                <a:avLst/>
              </a:prstGeom>
            </p:spPr>
          </p:pic>
        </mc:Fallback>
      </mc:AlternateContent>
    </p:spTree>
    <p:extLst>
      <p:ext uri="{BB962C8B-B14F-4D97-AF65-F5344CB8AC3E}">
        <p14:creationId xmlns:p14="http://schemas.microsoft.com/office/powerpoint/2010/main" val="23918570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21677</TotalTime>
  <Words>4321</Words>
  <Application>Microsoft Office PowerPoint</Application>
  <PresentationFormat>On-screen Show (4:3)</PresentationFormat>
  <Paragraphs>242</Paragraphs>
  <Slides>58</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58</vt:i4>
      </vt:variant>
    </vt:vector>
  </HeadingPairs>
  <TitlesOfParts>
    <vt:vector size="69" baseType="lpstr">
      <vt:lpstr>Helvetica</vt:lpstr>
      <vt:lpstr>Roboto</vt:lpstr>
      <vt:lpstr>arial</vt:lpstr>
      <vt:lpstr>arial</vt:lpstr>
      <vt:lpstr>Calibri</vt:lpstr>
      <vt:lpstr>urw-din</vt:lpstr>
      <vt:lpstr>Calibri Light</vt:lpstr>
      <vt:lpstr>Times New Roman</vt:lpstr>
      <vt:lpstr>proxima-nova</vt:lpstr>
      <vt:lpstr>Verdana</vt:lpstr>
      <vt:lpstr>Office Theme</vt:lpstr>
      <vt:lpstr>Chapter: 07  Discrete Probability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07  Discrete Probability </vt:lpstr>
      <vt:lpstr>Chapter: 07  Discrete Probability </vt:lpstr>
      <vt:lpstr>Chapter: 07  Discrete Probability </vt:lpstr>
      <vt:lpstr>PowerPoint Presentation</vt:lpstr>
      <vt:lpstr>PowerPoint Presentation</vt:lpstr>
      <vt:lpstr>PowerPoint Presentation</vt:lpstr>
      <vt:lpstr>PowerPoint Presentation</vt:lpstr>
      <vt:lpstr>PowerPoint Presentation</vt:lpstr>
      <vt:lpstr>Bernoulli distribution</vt:lpstr>
      <vt:lpstr>Bernoulli distribution</vt:lpstr>
      <vt:lpstr>Binomial distribution</vt:lpstr>
      <vt:lpstr>Binomial distribution</vt:lpstr>
      <vt:lpstr>Binomial distribution, Exercise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07  Discrete Probability </vt:lpstr>
      <vt:lpstr>Chapter: 07  Discrete Probability </vt:lpstr>
      <vt:lpstr>Chapter: 07  Discrete Probability </vt:lpstr>
      <vt:lpstr>Chapter: 07  Discrete Probability </vt:lpstr>
      <vt:lpstr>PowerPoint Presentation</vt:lpstr>
      <vt:lpstr>Chapter: 07  Discrete Probability </vt:lpstr>
      <vt:lpstr>Chapter: 07  Discrete Probability </vt:lpstr>
      <vt:lpstr>Chapter: 07  Discrete Probability </vt:lpstr>
      <vt:lpstr>Chapter: 07  Discrete Probability </vt:lpstr>
      <vt:lpstr>Chapter: 07  Discrete Probability </vt:lpstr>
      <vt:lpstr>Chapter: 07  Discrete Probability </vt:lpstr>
      <vt:lpstr>Chapter: 07  Discrete Probability </vt:lpstr>
      <vt:lpstr>Chapter: 07  Discrete Probability </vt:lpstr>
      <vt:lpstr>Chapter: 07  Discrete Probability </vt:lpstr>
      <vt:lpstr>Chapter: 07  Discrete Probability </vt:lpstr>
      <vt:lpstr>Chapter: 07  Discrete Probability </vt:lpstr>
      <vt:lpstr>Chapter: 07  Discrete Probability </vt:lpstr>
      <vt:lpstr>Geometric distribution</vt:lpstr>
      <vt:lpstr>Chapter: 07  Discrete Probability </vt:lpstr>
      <vt:lpstr>Chapter: 07  Discrete Probability </vt:lpstr>
      <vt:lpstr>Chapter: 07  Discrete Probability </vt:lpstr>
      <vt:lpstr>Chapter: 07  Discrete Probability </vt:lpstr>
      <vt:lpstr>Chapter: 07  Discrete Probability </vt:lpstr>
      <vt:lpstr>Chapter: 07  Discrete Probability </vt:lpstr>
      <vt:lpstr>Chapter: 07  Discrete Probability </vt:lpstr>
      <vt:lpstr>Chebyshev’s theorem and chebyshev’s Inequality</vt:lpstr>
      <vt:lpstr>Chapter: 07  Discrete Probability </vt:lpstr>
      <vt:lpstr>Chapter: 07  Discrete Probability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Induction and recursion</dc:title>
  <dc:creator>Richard Scherl</dc:creator>
  <cp:lastModifiedBy>Dell</cp:lastModifiedBy>
  <cp:revision>1041</cp:revision>
  <dcterms:created xsi:type="dcterms:W3CDTF">2011-03-27T19:21:35Z</dcterms:created>
  <dcterms:modified xsi:type="dcterms:W3CDTF">2023-04-05T13:34:53Z</dcterms:modified>
</cp:coreProperties>
</file>